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2290445"/>
            <a:ext cx="6457950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99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07072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540" y="3059430"/>
            <a:ext cx="1044575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8065" y="3905250"/>
            <a:ext cx="1030033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3625" y="4742815"/>
            <a:ext cx="1021651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9650" y="5570855"/>
            <a:ext cx="1021905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00760" y="6398260"/>
            <a:ext cx="1032700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21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82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453005"/>
            <a:ext cx="109308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770" y="3329940"/>
            <a:ext cx="1052258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216400"/>
            <a:ext cx="94945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3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00605"/>
            <a:ext cx="1110742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186430"/>
            <a:ext cx="1100201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72255"/>
            <a:ext cx="117411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939030"/>
            <a:ext cx="966152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5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92505"/>
            <a:ext cx="1067052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3510" y="2594670"/>
            <a:ext cx="322534" cy="36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310766"/>
            <a:ext cx="380856" cy="39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610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9685"/>
            <a:ext cx="113184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570" y="3015615"/>
            <a:ext cx="1063434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1570" y="3852545"/>
            <a:ext cx="1081151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2045" y="4578985"/>
            <a:ext cx="1090612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31570" y="5526405"/>
            <a:ext cx="1089660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31570" y="6095365"/>
            <a:ext cx="626173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4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0368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45" y="2406015"/>
            <a:ext cx="1140206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74345" y="3088005"/>
            <a:ext cx="104730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023995"/>
            <a:ext cx="1094168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4931410"/>
            <a:ext cx="109791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4" y="5789238"/>
            <a:ext cx="742670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27" grpId="0" bldLvl="0" animBg="1"/>
      <p:bldP spid="30" grpId="0" bldLvl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6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330575"/>
            <a:ext cx="106635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4169410"/>
            <a:ext cx="1073404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1070" y="5017770"/>
            <a:ext cx="110255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1545" y="5653405"/>
            <a:ext cx="37744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50" y="764895"/>
            <a:ext cx="1097483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645" y="5084800"/>
            <a:ext cx="11340000" cy="16287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45" y="648055"/>
            <a:ext cx="11340000" cy="426714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329690" y="1629410"/>
            <a:ext cx="1072070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63040" y="2421890"/>
            <a:ext cx="310070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1270" y="3290570"/>
            <a:ext cx="1089152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4306570"/>
            <a:ext cx="1132141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39470" y="5229225"/>
            <a:ext cx="111734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39470" y="6021070"/>
            <a:ext cx="111734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  <p:bldP spid="19" grpId="0" bldLvl="0" animBg="1"/>
      <p:bldP spid="26" grpId="0" bldLvl="0" animBg="1"/>
      <p:bldP spid="28" grpId="0" bldLvl="0" animBg="1"/>
      <p:bldP spid="2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09700"/>
            <a:ext cx="11340000" cy="574782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300" y="764540"/>
            <a:ext cx="10680700" cy="6209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1701165"/>
            <a:ext cx="51435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668000" cy="619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3030" y="6093460"/>
            <a:ext cx="101854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391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6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1284" y="4337510"/>
            <a:ext cx="7978942" cy="44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241" y="5213482"/>
            <a:ext cx="5817581" cy="457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14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24405"/>
            <a:ext cx="818388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01294"/>
            <a:ext cx="8264584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102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574530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96695"/>
            <a:ext cx="11340000" cy="552218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9040"/>
            <a:ext cx="11340000" cy="58010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2132965"/>
            <a:ext cx="3414395" cy="46494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360045" y="1224280"/>
            <a:ext cx="7392080" cy="1718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42310"/>
            <a:ext cx="11340000" cy="384114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67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6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4017612"/>
            <a:ext cx="380856" cy="39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2025-01-09T06:42:55Z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