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5" r:id="rId5"/>
    <p:sldId id="354" r:id="rId6"/>
    <p:sldId id="353" r:id="rId7"/>
    <p:sldId id="352" r:id="rId8"/>
    <p:sldId id="351" r:id="rId9"/>
    <p:sldId id="350" r:id="rId10"/>
    <p:sldId id="349" r:id="rId11"/>
    <p:sldId id="347" r:id="rId12"/>
    <p:sldId id="346" r:id="rId13"/>
    <p:sldId id="345" r:id="rId14"/>
    <p:sldId id="344" r:id="rId15"/>
    <p:sldId id="343" r:id="rId16"/>
    <p:sldId id="342" r:id="rId17"/>
    <p:sldId id="341" r:id="rId18"/>
    <p:sldId id="340" r:id="rId19"/>
    <p:sldId id="339" r:id="rId20"/>
    <p:sldId id="338" r:id="rId21"/>
    <p:sldId id="337" r:id="rId22"/>
    <p:sldId id="336" r:id="rId23"/>
    <p:sldId id="334" r:id="rId24"/>
    <p:sldId id="332" r:id="rId25"/>
    <p:sldId id="331" r:id="rId26"/>
    <p:sldId id="330" r:id="rId27"/>
    <p:sldId id="328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1875" y="2990850"/>
            <a:ext cx="504825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897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27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357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4651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5829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8041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11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346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681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243455"/>
            <a:ext cx="1094232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2997200"/>
            <a:ext cx="1100137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830955"/>
            <a:ext cx="1070546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658360"/>
            <a:ext cx="1110107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14" y="5567414"/>
            <a:ext cx="5884231" cy="457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3" grpId="0" bldLvl="0" animBg="1"/>
      <p:bldP spid="18" grpId="0" bldLvl="0" animBg="1"/>
      <p:bldP spid="2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539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75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1972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5128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204720"/>
            <a:ext cx="1127696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3525" y="2924810"/>
            <a:ext cx="1084135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3870960"/>
            <a:ext cx="1106487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45" y="4709160"/>
            <a:ext cx="1101788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1945" y="5499735"/>
            <a:ext cx="1102360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21914" y="6403961"/>
            <a:ext cx="742670" cy="390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22" grpId="0" bldLvl="0" animBg="1"/>
      <p:bldP spid="27" grpId="0" bldLvl="0" animBg="1"/>
      <p:bldP spid="31" grpId="0" bldLvl="0" animBg="1"/>
      <p:bldP spid="3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0395"/>
            <a:ext cx="10547985" cy="40252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771" r="25091"/>
          <a:stretch>
            <a:fillRect/>
          </a:stretch>
        </p:blipFill>
        <p:spPr>
          <a:xfrm>
            <a:off x="2999740" y="4220845"/>
            <a:ext cx="6576695" cy="2564130"/>
          </a:xfrm>
          <a:prstGeom prst="snip2Diag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092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338705"/>
            <a:ext cx="1092771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129915"/>
            <a:ext cx="1062101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911600"/>
            <a:ext cx="1101407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4702175"/>
            <a:ext cx="1095375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45" y="5493385"/>
            <a:ext cx="853821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3" grpId="0" bldLvl="0" animBg="1"/>
      <p:bldP spid="23" grpId="0" bldLvl="0" animBg="1"/>
      <p:bldP spid="2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8508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2204720"/>
            <a:ext cx="1074293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016250"/>
            <a:ext cx="1086802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3739515"/>
            <a:ext cx="1086739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63525" y="4580890"/>
            <a:ext cx="10886440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1945" y="5234940"/>
            <a:ext cx="1110170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7" grpId="0" bldLvl="0" animBg="1"/>
      <p:bldP spid="23" grpId="0" bldLvl="0" animBg="1"/>
      <p:bldP spid="29" grpId="0" bldLvl="0" animBg="1"/>
      <p:bldP spid="3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75947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449580" y="2177415"/>
            <a:ext cx="1073531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2907665"/>
            <a:ext cx="967994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772640"/>
            <a:ext cx="11340000" cy="51636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310" y="694055"/>
            <a:ext cx="7496175" cy="209994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745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234565"/>
            <a:ext cx="1102042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016250"/>
            <a:ext cx="1100836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3788410"/>
            <a:ext cx="1130236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4589780"/>
            <a:ext cx="1105408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14" y="5361749"/>
            <a:ext cx="7312442" cy="467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8" grpId="0" bldLvl="0" animBg="1"/>
      <p:bldP spid="23" grpId="0" bldLvl="0" animBg="1"/>
      <p:bldP spid="2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2944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187575"/>
            <a:ext cx="1080643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2979420"/>
            <a:ext cx="1116584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3695065"/>
            <a:ext cx="1077214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4553585"/>
            <a:ext cx="1151699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14" y="5412223"/>
            <a:ext cx="733148" cy="352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 bldLvl="0" animBg="1"/>
      <p:bldP spid="18" grpId="0" bldLvl="0" animBg="1"/>
      <p:bldP spid="22" grpId="0" bldLvl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906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98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480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816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747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231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901700"/>
            <a:ext cx="11156315" cy="8712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1772920"/>
            <a:ext cx="11156315" cy="518414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2025-01-09T08:02:12Z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