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80" r:id="rId4"/>
    <p:sldId id="324" r:id="rId5"/>
    <p:sldId id="351" r:id="rId6"/>
    <p:sldId id="350" r:id="rId7"/>
    <p:sldId id="379" r:id="rId8"/>
    <p:sldId id="348" r:id="rId9"/>
    <p:sldId id="347" r:id="rId10"/>
    <p:sldId id="342" r:id="rId11"/>
    <p:sldId id="340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3038475"/>
            <a:ext cx="87153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274925"/>
            <a:ext cx="11340000" cy="338934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0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510613"/>
            <a:ext cx="428463" cy="39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2060575"/>
            <a:ext cx="6387465" cy="281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5851803"/>
            <a:ext cx="342770" cy="39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90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58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4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7959" y="5467062"/>
            <a:ext cx="371335" cy="40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6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80" y="648055"/>
            <a:ext cx="11340000" cy="26190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3428720"/>
            <a:ext cx="11340000" cy="3366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7513" y="4487354"/>
            <a:ext cx="428463" cy="38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836650"/>
            <a:ext cx="1116312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7401" y="2767653"/>
            <a:ext cx="365542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20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65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1124585"/>
            <a:ext cx="11093450" cy="5678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64200" y="2299970"/>
            <a:ext cx="202438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3863975" y="3244850"/>
            <a:ext cx="15779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744335" y="3213735"/>
            <a:ext cx="15779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975" y="4077335"/>
            <a:ext cx="73215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6315" y="4126230"/>
            <a:ext cx="203009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0370" y="4581525"/>
            <a:ext cx="203009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36405" y="5085080"/>
            <a:ext cx="63944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2125" y="5530850"/>
            <a:ext cx="92583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1945" y="6021070"/>
            <a:ext cx="63944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87520" y="6381115"/>
            <a:ext cx="66294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015"/>
            <a:ext cx="108081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9955" y="944245"/>
            <a:ext cx="192087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9845" y="1701165"/>
            <a:ext cx="271018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3200" y="1642110"/>
            <a:ext cx="195834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09845" y="2360930"/>
            <a:ext cx="265176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22590" y="2352040"/>
            <a:ext cx="308546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109664" y="3197748"/>
            <a:ext cx="2731520" cy="39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41005" y="3136900"/>
            <a:ext cx="306705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082540" y="3912870"/>
            <a:ext cx="274701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40831" y="3942603"/>
            <a:ext cx="3067288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5082540" y="4603750"/>
            <a:ext cx="274891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8058785" y="4601845"/>
            <a:ext cx="30492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073365" y="5432312"/>
            <a:ext cx="2795044" cy="39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004532" y="5441395"/>
            <a:ext cx="2804119" cy="40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5109845" y="6083935"/>
            <a:ext cx="108902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18" grpId="0" bldLvl="0" animBg="1"/>
      <p:bldP spid="22" grpId="0" bldLvl="0" animBg="1"/>
      <p:bldP spid="23" grpId="0" bldLvl="0" animBg="1"/>
      <p:bldP spid="26" grpId="0" bldLvl="0" animBg="1"/>
      <p:bldP spid="29" grpId="0" bldLvl="0" animBg="1"/>
      <p:bldP spid="30" grpId="0" bldLvl="0" animBg="1"/>
      <p:bldP spid="34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1124940"/>
            <a:ext cx="11340000" cy="5716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84030" y="1296670"/>
            <a:ext cx="21323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9290" y="2047240"/>
            <a:ext cx="322707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89290" y="2818130"/>
            <a:ext cx="322707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9618" y="3659135"/>
            <a:ext cx="3189672" cy="4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79765" y="4390390"/>
            <a:ext cx="324485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346268" y="5221571"/>
            <a:ext cx="3170629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89139" y="6012316"/>
            <a:ext cx="2637430" cy="4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  <p:bldP spid="14" grpId="0" bldLvl="0" animBg="1"/>
      <p:bldP spid="18" grpId="0" bldLvl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1224000"/>
            <a:ext cx="11340000" cy="150656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53261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460" y="35941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57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638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5075"/>
            <a:ext cx="11340000" cy="334489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265410" cy="6341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47428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1758" y="6012044"/>
            <a:ext cx="333249" cy="39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8360" y="720090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0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675"/>
            <a:ext cx="11340000" cy="76687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3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2339701"/>
            <a:ext cx="371335" cy="390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2025-01-09T06:52:06Z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