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98" r:id="rId4"/>
    <p:sldId id="324" r:id="rId5"/>
    <p:sldId id="361" r:id="rId6"/>
    <p:sldId id="399" r:id="rId7"/>
    <p:sldId id="400" r:id="rId8"/>
    <p:sldId id="401" r:id="rId9"/>
    <p:sldId id="359" r:id="rId10"/>
    <p:sldId id="358" r:id="rId11"/>
    <p:sldId id="353" r:id="rId12"/>
    <p:sldId id="352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0" r:id="rId33"/>
    <p:sldId id="329" r:id="rId34"/>
    <p:sldId id="328" r:id="rId35"/>
    <p:sldId id="326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2499995"/>
            <a:ext cx="6372225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6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6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1889" y="2395198"/>
            <a:ext cx="380856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160"/>
            <a:ext cx="110357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5908" y="2277979"/>
            <a:ext cx="333574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2550"/>
            <a:ext cx="111910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842" y="1372280"/>
            <a:ext cx="338267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1492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9229" y="6330000"/>
            <a:ext cx="374447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8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1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7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554625"/>
            <a:ext cx="380856" cy="40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457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214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2695" y="6023385"/>
            <a:ext cx="380856" cy="39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57020"/>
            <a:ext cx="11852275" cy="492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1855" y="2853055"/>
            <a:ext cx="163639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591810" y="4580890"/>
            <a:ext cx="163639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24245" y="5301615"/>
            <a:ext cx="200787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270" y="5909945"/>
            <a:ext cx="20078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676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5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3596088"/>
            <a:ext cx="371334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76250"/>
            <a:ext cx="10428605" cy="65030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94665"/>
            <a:ext cx="10301605" cy="6418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493010"/>
            <a:ext cx="97980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25" y="504190"/>
            <a:ext cx="10565130" cy="4635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5157470"/>
            <a:ext cx="10565130" cy="1756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6237605"/>
            <a:ext cx="6692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1340000" cy="6096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9950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4162" y="6255201"/>
            <a:ext cx="332344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9275"/>
            <a:ext cx="10366375" cy="64147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119103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76250"/>
            <a:ext cx="10469245" cy="637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72640"/>
            <a:ext cx="11340000" cy="50759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4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3284855"/>
            <a:ext cx="1015047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4055" y="4295162"/>
            <a:ext cx="1275869" cy="37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8645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45235" y="3379470"/>
            <a:ext cx="100469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5710" y="4323080"/>
            <a:ext cx="98913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73810" y="5238750"/>
            <a:ext cx="100698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3810" y="6192520"/>
            <a:ext cx="437769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9" grpId="0" bldLvl="0" animBg="1"/>
      <p:bldP spid="2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80" y="1224000"/>
            <a:ext cx="11340000" cy="551991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54025" y="2348865"/>
            <a:ext cx="103111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4025" y="3068955"/>
            <a:ext cx="100469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53994" y="4236594"/>
            <a:ext cx="742670" cy="37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54025" y="5102860"/>
            <a:ext cx="975233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54025" y="6066790"/>
            <a:ext cx="988250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20" grpId="0" bldLvl="0" animBg="1"/>
      <p:bldP spid="21" grpId="0" bldLvl="0" animBg="1"/>
      <p:bldP spid="2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414905"/>
            <a:ext cx="97288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39465"/>
            <a:ext cx="34150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377565"/>
            <a:ext cx="864171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9510" y="4302125"/>
            <a:ext cx="811657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610" y="5172710"/>
            <a:ext cx="565848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27565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88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38133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685"/>
            <a:ext cx="11340000" cy="34248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895" y="76454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12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2025-01-09T06:30:11Z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