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72" r:id="rId4"/>
    <p:sldId id="324" r:id="rId5"/>
    <p:sldId id="348" r:id="rId6"/>
    <p:sldId id="343" r:id="rId7"/>
    <p:sldId id="346" r:id="rId8"/>
    <p:sldId id="373" r:id="rId9"/>
    <p:sldId id="345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0" r:id="rId20"/>
    <p:sldId id="329" r:id="rId21"/>
    <p:sldId id="328" r:id="rId22"/>
    <p:sldId id="326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0445" y="2471420"/>
            <a:ext cx="7610475" cy="1914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25" y="908405"/>
            <a:ext cx="1077385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1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3749294"/>
            <a:ext cx="352292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89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643507"/>
            <a:ext cx="342770" cy="40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979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96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8387" y="4304442"/>
            <a:ext cx="371335" cy="40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155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4540"/>
            <a:ext cx="10495915" cy="6034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150" y="5988685"/>
            <a:ext cx="87058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38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92955"/>
            <a:ext cx="11340000" cy="218119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275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85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700530"/>
            <a:ext cx="11959590" cy="41744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11900" y="3576955"/>
            <a:ext cx="81534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0920730" y="3576955"/>
            <a:ext cx="81534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951855" y="4073525"/>
            <a:ext cx="81534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6405" y="4115435"/>
            <a:ext cx="81534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47440" y="4509135"/>
            <a:ext cx="81534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49440" y="5085715"/>
            <a:ext cx="89789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95775" y="5445760"/>
            <a:ext cx="122999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673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548255"/>
            <a:ext cx="671512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557905"/>
            <a:ext cx="719264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18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6660" y="3558540"/>
            <a:ext cx="1014031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26185" y="4533265"/>
            <a:ext cx="682244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72640"/>
            <a:ext cx="11340000" cy="42602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850" y="548640"/>
            <a:ext cx="8686165" cy="119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29429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220565"/>
            <a:ext cx="11340000" cy="283778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386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85"/>
          <a:stretch>
            <a:fillRect/>
          </a:stretch>
        </p:blipFill>
        <p:spPr>
          <a:xfrm>
            <a:off x="426085" y="1917065"/>
            <a:ext cx="11339830" cy="43208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895" y="620395"/>
            <a:ext cx="7955280" cy="119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82"/>
          <a:stretch>
            <a:fillRect/>
          </a:stretch>
        </p:blipFill>
        <p:spPr>
          <a:xfrm>
            <a:off x="191770" y="1197255"/>
            <a:ext cx="11339830" cy="18253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78"/>
          <a:stretch>
            <a:fillRect/>
          </a:stretch>
        </p:blipFill>
        <p:spPr>
          <a:xfrm>
            <a:off x="767080" y="3022600"/>
            <a:ext cx="11339830" cy="2998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250" y="5013325"/>
            <a:ext cx="868680" cy="8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03"/>
          <a:stretch>
            <a:fillRect/>
          </a:stretch>
        </p:blipFill>
        <p:spPr>
          <a:xfrm>
            <a:off x="479425" y="1053110"/>
            <a:ext cx="11339830" cy="38300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868900"/>
            <a:ext cx="11340000" cy="20699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89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566838"/>
            <a:ext cx="342770" cy="39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2025-01-09T07:42:22Z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