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404" r:id="rId4"/>
    <p:sldId id="324" r:id="rId5"/>
    <p:sldId id="364" r:id="rId6"/>
    <p:sldId id="405" r:id="rId7"/>
    <p:sldId id="406" r:id="rId8"/>
    <p:sldId id="362" r:id="rId9"/>
    <p:sldId id="361" r:id="rId10"/>
    <p:sldId id="356" r:id="rId11"/>
    <p:sldId id="355" r:id="rId12"/>
    <p:sldId id="354" r:id="rId13"/>
    <p:sldId id="352" r:id="rId14"/>
    <p:sldId id="351" r:id="rId15"/>
    <p:sldId id="350" r:id="rId16"/>
    <p:sldId id="349" r:id="rId17"/>
    <p:sldId id="348" r:id="rId18"/>
    <p:sldId id="347" r:id="rId19"/>
    <p:sldId id="346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1" r:id="rId33"/>
    <p:sldId id="330" r:id="rId34"/>
    <p:sldId id="328" r:id="rId35"/>
    <p:sldId id="327" r:id="rId36"/>
    <p:sldId id="326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6295" y="3033395"/>
            <a:ext cx="54387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9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610214"/>
            <a:ext cx="380855" cy="39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3213100"/>
            <a:ext cx="1087628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2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7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629496"/>
            <a:ext cx="380856" cy="39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7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0160"/>
            <a:ext cx="1094462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814" y="6259520"/>
            <a:ext cx="367577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308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0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6176624"/>
            <a:ext cx="342770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44600"/>
            <a:ext cx="11340000" cy="19801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924530"/>
            <a:ext cx="11340000" cy="39912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509581"/>
            <a:ext cx="428463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353" r="2795"/>
          <a:stretch>
            <a:fillRect/>
          </a:stretch>
        </p:blipFill>
        <p:spPr>
          <a:xfrm>
            <a:off x="47625" y="1412875"/>
            <a:ext cx="12003405" cy="4712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0145" y="2853055"/>
            <a:ext cx="199771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439920" y="3357245"/>
            <a:ext cx="16554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530" y="4580890"/>
            <a:ext cx="165544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170" y="5589270"/>
            <a:ext cx="285369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5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569336"/>
            <a:ext cx="371334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68450"/>
            <a:ext cx="11340000" cy="483061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1563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9841" y="4314633"/>
            <a:ext cx="365319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55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40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620395"/>
            <a:ext cx="8505825" cy="62757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95300"/>
            <a:ext cx="10135870" cy="642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940" y="692785"/>
            <a:ext cx="87439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160635" cy="6297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6237605"/>
            <a:ext cx="6146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51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640"/>
            <a:ext cx="11340000" cy="47691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9040"/>
            <a:ext cx="11340000" cy="40496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5084800"/>
            <a:ext cx="11340000" cy="200117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340000" cy="579229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95300"/>
            <a:ext cx="10358755" cy="63627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7895" y="6021070"/>
            <a:ext cx="760476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8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86455"/>
            <a:ext cx="995870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135" y="4329430"/>
            <a:ext cx="94329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760" y="5171440"/>
            <a:ext cx="97802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8085" y="6053455"/>
            <a:ext cx="95478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980160"/>
            <a:ext cx="11340000" cy="5542147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43660" y="2132965"/>
            <a:ext cx="98488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950" y="2880360"/>
            <a:ext cx="996505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660" y="3860800"/>
            <a:ext cx="993140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377950" y="4773930"/>
            <a:ext cx="981456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77950" y="5786120"/>
            <a:ext cx="98139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4" grpId="0" bldLvl="0" animBg="1"/>
      <p:bldP spid="27" grpId="0" bldLvl="0" animBg="1"/>
      <p:bldP spid="3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52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44115"/>
            <a:ext cx="103905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218815"/>
            <a:ext cx="968565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64820" y="4293235"/>
            <a:ext cx="962088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218430"/>
            <a:ext cx="79686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9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308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41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" y="1629410"/>
            <a:ext cx="10999470" cy="5291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1630" y="6315710"/>
            <a:ext cx="50546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040" y="548640"/>
            <a:ext cx="7716520" cy="1160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7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624017"/>
            <a:ext cx="371334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