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0" y="2376170"/>
            <a:ext cx="6591300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955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9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3320415"/>
            <a:ext cx="1085532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8220" y="4177665"/>
            <a:ext cx="1059243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1070" y="4970145"/>
            <a:ext cx="1065847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50327" y="5874006"/>
            <a:ext cx="10521158" cy="45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174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2890" y="2218055"/>
            <a:ext cx="1107757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153859"/>
            <a:ext cx="8502619" cy="45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4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4238906"/>
            <a:ext cx="10168866" cy="45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20" y="1052550"/>
            <a:ext cx="1117662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00" y="2188845"/>
            <a:ext cx="1099883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0373" y="3024198"/>
            <a:ext cx="5245785" cy="44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0989" y="3859801"/>
            <a:ext cx="5733766" cy="45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1560" y="4695190"/>
            <a:ext cx="583501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1560" y="5530850"/>
            <a:ext cx="1111123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0610" y="6246495"/>
            <a:ext cx="807593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8640"/>
            <a:ext cx="9789160" cy="6411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04275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176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6624" y="3529465"/>
            <a:ext cx="342770" cy="4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967460"/>
            <a:ext cx="11340000" cy="4921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9525" y="2302794"/>
            <a:ext cx="437984" cy="40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5908395"/>
            <a:ext cx="11340000" cy="1073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403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4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294588"/>
            <a:ext cx="380856" cy="3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2025-01-09T07:56:06Z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