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73" b="50026"/>
          <a:stretch>
            <a:fillRect/>
          </a:stretch>
        </p:blipFill>
        <p:spPr>
          <a:xfrm>
            <a:off x="767080" y="2911475"/>
            <a:ext cx="10769600" cy="1035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688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40307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0013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362065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2025-01-09T07:19:49Z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