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25" y="3105150"/>
            <a:ext cx="53657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9154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726" y="304875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124585"/>
            <a:ext cx="8845550" cy="437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726" y="27808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196975"/>
            <a:ext cx="88582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0490" y="281784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815" y="1302385"/>
            <a:ext cx="8858250" cy="265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515" y="4162425"/>
            <a:ext cx="8337550" cy="98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5071" y="130307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946150"/>
            <a:ext cx="89535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0562" y="315958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810" y="727710"/>
            <a:ext cx="88773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2926" y="5542569"/>
            <a:ext cx="8827656" cy="1024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609725"/>
            <a:ext cx="8375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4453" y="2651587"/>
            <a:ext cx="8476674" cy="281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857375"/>
            <a:ext cx="788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9653" y="1921915"/>
            <a:ext cx="9113983" cy="3481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927100"/>
            <a:ext cx="8870950" cy="500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83756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907" y="3602933"/>
            <a:ext cx="8513620" cy="271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08685"/>
            <a:ext cx="8858250" cy="95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1988820"/>
            <a:ext cx="8883650" cy="385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64926" y="25776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1825625"/>
            <a:ext cx="8394700" cy="320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5981" y="2780895"/>
            <a:ext cx="8642928" cy="3139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195" y="895350"/>
            <a:ext cx="8858250" cy="441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430" y="5447030"/>
            <a:ext cx="6140450" cy="42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635125"/>
            <a:ext cx="840105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926" y="1543223"/>
            <a:ext cx="9178638" cy="418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15" y="968375"/>
            <a:ext cx="88836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7653" y="4868313"/>
            <a:ext cx="8338129" cy="1264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764540"/>
            <a:ext cx="840740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4380" y="5274714"/>
            <a:ext cx="8393547" cy="1033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622425"/>
            <a:ext cx="8375650" cy="361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2854" y="2143587"/>
            <a:ext cx="8522855" cy="3379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489075"/>
            <a:ext cx="887095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1254" y="259616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676275"/>
            <a:ext cx="889000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6276975"/>
            <a:ext cx="74866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5908" y="121995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18962" y="34828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660" y="634365"/>
            <a:ext cx="8175625" cy="61233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7144" y="111835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38671" y="271624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25" y="1778000"/>
            <a:ext cx="8845550" cy="330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1" y="232831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489075"/>
            <a:ext cx="890270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6671" y="260540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615" y="1216025"/>
            <a:ext cx="8813800" cy="351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944" y="23560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410" y="1638300"/>
            <a:ext cx="8521700" cy="94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410" y="2813050"/>
            <a:ext cx="85090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Application>Microsoft Office PowerPoint</Application>
  <PresentationFormat>宽屏</PresentationFormat>
  <Paragraphs>23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2025-01-09T03:43:47Z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