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402" r:id="rId4"/>
    <p:sldId id="403" r:id="rId5"/>
    <p:sldId id="324" r:id="rId6"/>
    <p:sldId id="363" r:id="rId7"/>
    <p:sldId id="359" r:id="rId8"/>
    <p:sldId id="358" r:id="rId9"/>
    <p:sldId id="361" r:id="rId10"/>
    <p:sldId id="356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5" r:id="rId19"/>
    <p:sldId id="344" r:id="rId20"/>
    <p:sldId id="343" r:id="rId21"/>
    <p:sldId id="342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1" r:id="rId31"/>
    <p:sldId id="330" r:id="rId32"/>
    <p:sldId id="329" r:id="rId33"/>
    <p:sldId id="328" r:id="rId34"/>
    <p:sldId id="326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3004820"/>
            <a:ext cx="64674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327005" cy="623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0820" y="2564765"/>
            <a:ext cx="59182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12652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015" y="3280097"/>
            <a:ext cx="368886" cy="40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04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20102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0672" y="6323560"/>
            <a:ext cx="385593" cy="3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59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01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4521913"/>
            <a:ext cx="390377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8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19325"/>
            <a:ext cx="11340000" cy="493820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52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9823" y="3036206"/>
            <a:ext cx="361813" cy="41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26966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7873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7275"/>
          <a:stretch>
            <a:fillRect/>
          </a:stretch>
        </p:blipFill>
        <p:spPr>
          <a:xfrm>
            <a:off x="335280" y="1628775"/>
            <a:ext cx="11718290" cy="32740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637155"/>
            <a:ext cx="1183005" cy="25317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04605" y="2515870"/>
            <a:ext cx="73469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615045" y="3501390"/>
            <a:ext cx="133477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384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385" y="4276492"/>
            <a:ext cx="342770" cy="39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653280"/>
            <a:ext cx="6111240" cy="2191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036675"/>
            <a:ext cx="11340000" cy="582082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9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4543093"/>
            <a:ext cx="371335" cy="41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808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10372725" cy="6357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2440" y="2493010"/>
            <a:ext cx="62039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155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19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580936"/>
            <a:ext cx="437984" cy="4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20395"/>
            <a:ext cx="10206355" cy="62763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1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804890"/>
            <a:ext cx="11340000" cy="854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805" y="692505"/>
            <a:ext cx="1097883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5612" y="5397976"/>
            <a:ext cx="1871288" cy="43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2725"/>
          <a:stretch>
            <a:fillRect/>
          </a:stretch>
        </p:blipFill>
        <p:spPr>
          <a:xfrm>
            <a:off x="0" y="1845310"/>
            <a:ext cx="12120245" cy="4539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845310"/>
            <a:ext cx="1183005" cy="25317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608570" y="1845310"/>
            <a:ext cx="73469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048750" y="3861435"/>
            <a:ext cx="136207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0415" y="4509135"/>
            <a:ext cx="184594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0825" y="5013325"/>
            <a:ext cx="136207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6180" y="5892165"/>
            <a:ext cx="1362075" cy="41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110092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4106" y="1639591"/>
            <a:ext cx="1867232" cy="444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131" y="3546228"/>
            <a:ext cx="1913451" cy="41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76885"/>
            <a:ext cx="10694670" cy="635889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589020"/>
            <a:ext cx="1031049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4437380"/>
            <a:ext cx="969645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97884" y="5419607"/>
            <a:ext cx="1285390" cy="38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423285"/>
            <a:ext cx="97262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560" y="4328160"/>
            <a:ext cx="98158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085" y="5073650"/>
            <a:ext cx="967613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9515" y="5906770"/>
            <a:ext cx="542607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51"/>
          <a:stretch>
            <a:fillRect/>
          </a:stretch>
        </p:blipFill>
        <p:spPr>
          <a:xfrm>
            <a:off x="426085" y="1844675"/>
            <a:ext cx="11339830" cy="3816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54864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2420620"/>
            <a:ext cx="11073130" cy="3691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90"/>
          <a:stretch>
            <a:fillRect/>
          </a:stretch>
        </p:blipFill>
        <p:spPr>
          <a:xfrm>
            <a:off x="1103630" y="737235"/>
            <a:ext cx="11073130" cy="17513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111875"/>
            <a:ext cx="11073130" cy="7639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6015"/>
            <a:ext cx="11312478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3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844395"/>
            <a:ext cx="11340000" cy="43328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09472" y="5577351"/>
            <a:ext cx="342770" cy="39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0700" y="692785"/>
            <a:ext cx="861060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717550"/>
            <a:ext cx="8771890" cy="2644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323310"/>
            <a:ext cx="11340000" cy="75413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077055"/>
            <a:ext cx="11340000" cy="289423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2025-01-09T02:37:14Z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