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72" r:id="rId4"/>
    <p:sldId id="324" r:id="rId5"/>
    <p:sldId id="348" r:id="rId6"/>
    <p:sldId id="374" r:id="rId7"/>
    <p:sldId id="346" r:id="rId8"/>
    <p:sldId id="345" r:id="rId9"/>
    <p:sldId id="344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2385695"/>
            <a:ext cx="6343650" cy="2085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85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0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884837"/>
            <a:ext cx="380856" cy="39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5660"/>
            <a:ext cx="10668635" cy="602234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5986779"/>
            <a:ext cx="371334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570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9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60" y="513435"/>
            <a:ext cx="11340000" cy="42153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4656" y="4127965"/>
            <a:ext cx="437984" cy="400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573145"/>
            <a:ext cx="6752590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97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87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28775"/>
            <a:ext cx="11974830" cy="3935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04055" y="2637155"/>
            <a:ext cx="9023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824470" y="2637155"/>
            <a:ext cx="9023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412740" y="4077335"/>
            <a:ext cx="2122805" cy="47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6325" y="4024630"/>
            <a:ext cx="9201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5545" y="4940935"/>
            <a:ext cx="90233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04495"/>
            <a:ext cx="9799955" cy="653351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300" y="620115"/>
            <a:ext cx="109557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937510"/>
            <a:ext cx="1034478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065270"/>
            <a:ext cx="1043940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5050790"/>
            <a:ext cx="1054100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6027420"/>
            <a:ext cx="328866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44370"/>
            <a:ext cx="11340000" cy="52131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548640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836930"/>
            <a:ext cx="11136630" cy="3220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4186555"/>
            <a:ext cx="11136630" cy="26714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260"/>
            <a:ext cx="11340000" cy="556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395"/>
            <a:ext cx="11340000" cy="47927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69278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8060" y="3596074"/>
            <a:ext cx="380856" cy="40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8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307335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28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3585887"/>
            <a:ext cx="371335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65</cp:revision>
  <dcterms:created xsi:type="dcterms:W3CDTF">2015-09-16T06:44:00Z</dcterms:created>
  <dcterms:modified xsi:type="dcterms:W3CDTF">2025-01-09T07:32:15Z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