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78" r:id="rId4"/>
    <p:sldId id="324" r:id="rId5"/>
    <p:sldId id="351" r:id="rId6"/>
    <p:sldId id="380" r:id="rId7"/>
    <p:sldId id="349" r:id="rId8"/>
    <p:sldId id="348" r:id="rId9"/>
    <p:sldId id="342" r:id="rId10"/>
    <p:sldId id="341" r:id="rId11"/>
    <p:sldId id="339" r:id="rId12"/>
    <p:sldId id="337" r:id="rId13"/>
    <p:sldId id="336" r:id="rId14"/>
    <p:sldId id="335" r:id="rId15"/>
    <p:sldId id="334" r:id="rId16"/>
    <p:sldId id="333" r:id="rId17"/>
    <p:sldId id="331" r:id="rId18"/>
    <p:sldId id="329" r:id="rId19"/>
    <p:sldId id="328" r:id="rId20"/>
    <p:sldId id="327" r:id="rId21"/>
    <p:sldId id="326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2423795"/>
            <a:ext cx="8420100" cy="2009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" y="476885"/>
            <a:ext cx="11057255" cy="4721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" y="5085080"/>
            <a:ext cx="11057255" cy="18402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3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5439406"/>
            <a:ext cx="342770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1340000" cy="582681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19760"/>
            <a:ext cx="10728960" cy="6043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0665" y="5883275"/>
            <a:ext cx="70358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582131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07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12185"/>
            <a:ext cx="11340000" cy="2975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4552" y="5376724"/>
            <a:ext cx="333249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995" y="692785"/>
            <a:ext cx="11149965" cy="4588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154295"/>
            <a:ext cx="11149965" cy="17754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8640"/>
            <a:ext cx="10598785" cy="62782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9085"/>
            <a:ext cx="11340000" cy="463933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0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460" y="2339975"/>
            <a:ext cx="96659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9985" y="3236595"/>
            <a:ext cx="991933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7884" y="4104297"/>
            <a:ext cx="9416675" cy="4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8560" y="4991100"/>
            <a:ext cx="99942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9510" y="5887720"/>
            <a:ext cx="49269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196975"/>
            <a:ext cx="11607165" cy="53606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55595" y="3204210"/>
            <a:ext cx="15525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400415" y="3204210"/>
            <a:ext cx="89217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11900" y="3645535"/>
            <a:ext cx="155257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675" y="4005580"/>
            <a:ext cx="155257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9740" y="4509135"/>
            <a:ext cx="155257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3425" y="4915535"/>
            <a:ext cx="14814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32440" y="4848225"/>
            <a:ext cx="124904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1945" y="5373370"/>
            <a:ext cx="14814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11675" y="5777230"/>
            <a:ext cx="14814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12350" y="5777230"/>
            <a:ext cx="14814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7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9985" y="3330575"/>
            <a:ext cx="984821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510" y="4217035"/>
            <a:ext cx="982408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8841" y="5103728"/>
            <a:ext cx="9445239" cy="4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78560" y="5989955"/>
            <a:ext cx="389890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30" y="1412875"/>
            <a:ext cx="10868025" cy="544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995" y="405130"/>
            <a:ext cx="8238490" cy="113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0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64025"/>
            <a:ext cx="11340000" cy="193079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980795"/>
            <a:ext cx="11340000" cy="5672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495"/>
            <a:ext cx="11340000" cy="51940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995" y="549275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4005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5097" y="2492654"/>
            <a:ext cx="342770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5057495"/>
            <a:ext cx="11340000" cy="1925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9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4181" y="3367431"/>
            <a:ext cx="361813" cy="40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11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148810"/>
            <a:ext cx="11340000" cy="1898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90404" y="5341180"/>
            <a:ext cx="428463" cy="39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2025-01-09T06:47:30Z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