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3" r:id="rId5"/>
    <p:sldId id="352" r:id="rId6"/>
    <p:sldId id="383" r:id="rId7"/>
    <p:sldId id="350" r:id="rId8"/>
    <p:sldId id="349" r:id="rId9"/>
    <p:sldId id="348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2" r:id="rId21"/>
    <p:sldId id="331" r:id="rId22"/>
    <p:sldId id="330" r:id="rId23"/>
    <p:sldId id="329" r:id="rId24"/>
    <p:sldId id="328" r:id="rId25"/>
    <p:sldId id="327" r:id="rId26"/>
    <p:sldId id="326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3009900"/>
            <a:ext cx="891540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181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115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04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5427657"/>
            <a:ext cx="371335" cy="400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052550"/>
            <a:ext cx="11340000" cy="582131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676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15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4461823"/>
            <a:ext cx="428463" cy="390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124305"/>
            <a:ext cx="11340000" cy="579379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836650"/>
            <a:ext cx="1075017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764895"/>
            <a:ext cx="11340000" cy="49079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6304" y="2175334"/>
            <a:ext cx="428463" cy="390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755" y="5733135"/>
            <a:ext cx="11340000" cy="9137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325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557020"/>
            <a:ext cx="11685905" cy="412940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087620" y="3717290"/>
            <a:ext cx="1556385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75685" y="4149090"/>
            <a:ext cx="1610995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95775" y="4725670"/>
            <a:ext cx="157162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28250" y="4725670"/>
            <a:ext cx="673100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81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5409587"/>
            <a:ext cx="371335" cy="381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952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52550"/>
            <a:ext cx="11340000" cy="582500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692785"/>
            <a:ext cx="10299065" cy="616458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54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245485"/>
            <a:ext cx="1085215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4142105"/>
            <a:ext cx="1045210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5057140"/>
            <a:ext cx="1077341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871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433955"/>
            <a:ext cx="1079563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329940"/>
            <a:ext cx="517842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45970"/>
            <a:ext cx="11340000" cy="5161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850" y="476885"/>
            <a:ext cx="8686165" cy="1197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42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12820"/>
            <a:ext cx="11340000" cy="281732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4000"/>
            <a:ext cx="11340000" cy="4225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16785"/>
            <a:ext cx="11340000" cy="459432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5505" y="692785"/>
            <a:ext cx="7955280" cy="119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9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5717" y="3408482"/>
            <a:ext cx="342770" cy="39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799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095324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07143" y="6267528"/>
            <a:ext cx="349473" cy="37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2025-01-09T06:56:12Z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