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 b="45451"/>
          <a:stretch>
            <a:fillRect/>
          </a:stretch>
        </p:blipFill>
        <p:spPr>
          <a:xfrm>
            <a:off x="1631315" y="2899410"/>
            <a:ext cx="9001760" cy="10598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5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392830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269935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205"/>
            <a:ext cx="11340000" cy="34996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2025-01-09T02:26:00Z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