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84" r:id="rId4"/>
    <p:sldId id="324" r:id="rId5"/>
    <p:sldId id="353" r:id="rId6"/>
    <p:sldId id="383" r:id="rId7"/>
    <p:sldId id="351" r:id="rId8"/>
    <p:sldId id="350" r:id="rId9"/>
    <p:sldId id="349" r:id="rId10"/>
    <p:sldId id="344" r:id="rId11"/>
    <p:sldId id="343" r:id="rId12"/>
    <p:sldId id="341" r:id="rId13"/>
    <p:sldId id="339" r:id="rId14"/>
    <p:sldId id="338" r:id="rId15"/>
    <p:sldId id="337" r:id="rId16"/>
    <p:sldId id="336" r:id="rId17"/>
    <p:sldId id="335" r:id="rId18"/>
    <p:sldId id="334" r:id="rId19"/>
    <p:sldId id="332" r:id="rId20"/>
    <p:sldId id="331" r:id="rId21"/>
    <p:sldId id="330" r:id="rId22"/>
    <p:sldId id="328" r:id="rId23"/>
    <p:sldId id="326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3075" y="3004820"/>
            <a:ext cx="87058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35" y="563600"/>
            <a:ext cx="11340000" cy="17893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2060575"/>
            <a:ext cx="9758045" cy="47180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71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1512404"/>
            <a:ext cx="371335" cy="40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040610"/>
            <a:ext cx="11340000" cy="4041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5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5482273"/>
            <a:ext cx="371334" cy="4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1448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8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5467306"/>
            <a:ext cx="361812" cy="40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226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814050" cy="6117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3480607"/>
            <a:ext cx="428463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6032220"/>
            <a:ext cx="11340000" cy="926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12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727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20395"/>
            <a:ext cx="10133330" cy="61512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9690" y="4220845"/>
            <a:ext cx="108267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679690" y="4868545"/>
            <a:ext cx="108267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79690" y="6165215"/>
            <a:ext cx="108267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6885"/>
            <a:ext cx="10962640" cy="6469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91360" y="4580890"/>
            <a:ext cx="972820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1360" y="5372735"/>
            <a:ext cx="971613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8970" y="6198235"/>
            <a:ext cx="474789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9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035" y="3305175"/>
            <a:ext cx="851598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1030"/>
            <a:ext cx="11123930" cy="6223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19935" y="2638425"/>
            <a:ext cx="976122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16455" y="3493135"/>
            <a:ext cx="977201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91360" y="4478020"/>
            <a:ext cx="9943465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045970" y="5229225"/>
            <a:ext cx="970978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918970" y="6308725"/>
            <a:ext cx="548957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bldLvl="0" animBg="1"/>
      <p:bldP spid="24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50" y="1471295"/>
            <a:ext cx="10502900" cy="53867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215" y="404495"/>
            <a:ext cx="8458835" cy="1166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38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475"/>
            <a:ext cx="11340000" cy="2719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635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916785"/>
            <a:ext cx="11340000" cy="4082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50804" y="5427075"/>
            <a:ext cx="380856" cy="3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720090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46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34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940655"/>
            <a:ext cx="11340000" cy="1000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6147" y="5226583"/>
            <a:ext cx="428463" cy="39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876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2025-01-09T07:03:14Z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