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70" r:id="rId4"/>
    <p:sldId id="324" r:id="rId5"/>
    <p:sldId id="371" r:id="rId6"/>
    <p:sldId id="346" r:id="rId7"/>
    <p:sldId id="345" r:id="rId8"/>
    <p:sldId id="342" r:id="rId9"/>
    <p:sldId id="341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7" r:id="rId21"/>
    <p:sldId id="326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2385695"/>
            <a:ext cx="849630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20395"/>
            <a:ext cx="11018520" cy="3289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42015" y="3126105"/>
            <a:ext cx="36131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479800"/>
            <a:ext cx="7085330" cy="331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137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05" y="404495"/>
            <a:ext cx="10427335" cy="6531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98810" y="6165850"/>
            <a:ext cx="522605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611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5739550"/>
            <a:ext cx="342770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586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74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505710"/>
            <a:ext cx="833247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11340000" cy="5910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2790" y="3098165"/>
            <a:ext cx="990981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1840" y="4072890"/>
            <a:ext cx="998664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0415" y="5047615"/>
            <a:ext cx="983869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31365" y="6041390"/>
            <a:ext cx="992251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966"/>
          <a:stretch>
            <a:fillRect/>
          </a:stretch>
        </p:blipFill>
        <p:spPr>
          <a:xfrm>
            <a:off x="1199515" y="692785"/>
            <a:ext cx="10763885" cy="6141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11725" y="1557020"/>
            <a:ext cx="118427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087620" y="2132965"/>
            <a:ext cx="126174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240145" y="3789045"/>
            <a:ext cx="110744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4652010"/>
            <a:ext cx="110744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070" y="5013325"/>
            <a:ext cx="10941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7935" y="6381750"/>
            <a:ext cx="115189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559685"/>
            <a:ext cx="101333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38830"/>
            <a:ext cx="1032446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505960"/>
            <a:ext cx="71513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420" y="1484630"/>
            <a:ext cx="10176510" cy="54476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2845" y="404495"/>
            <a:ext cx="7959090" cy="109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9040"/>
            <a:ext cx="11340000" cy="582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4806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1227" y="5874770"/>
            <a:ext cx="342770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76454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3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89848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4114" y="6011238"/>
            <a:ext cx="329425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5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75" y="3428720"/>
            <a:ext cx="11340000" cy="20818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762615" cy="6200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1917065"/>
            <a:ext cx="9156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2025-01-09T02:46:09Z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