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675" y="3082925"/>
            <a:ext cx="4184650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377950"/>
            <a:ext cx="89154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4381" y="3870787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460500"/>
            <a:ext cx="89154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1326" y="209740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908685"/>
            <a:ext cx="88836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4307" y="150627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1290320"/>
            <a:ext cx="8845550" cy="345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450" y="4890135"/>
            <a:ext cx="421640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0417" y="250380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419225"/>
            <a:ext cx="88836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4381" y="146009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965" y="1390015"/>
            <a:ext cx="8915400" cy="517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355" y="831850"/>
            <a:ext cx="600075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43908" y="5681113"/>
            <a:ext cx="8338128" cy="950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015" y="767715"/>
            <a:ext cx="84518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2781" y="1986568"/>
            <a:ext cx="8846128" cy="4321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210" y="947420"/>
            <a:ext cx="8928100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445" y="3276600"/>
            <a:ext cx="8388350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40" y="845185"/>
            <a:ext cx="83375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690" y="3720465"/>
            <a:ext cx="8318500" cy="273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1944" y="1423150"/>
            <a:ext cx="9030856" cy="2132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43544" y="4896022"/>
            <a:ext cx="8753765" cy="1606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412875"/>
            <a:ext cx="8870950" cy="403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017905"/>
            <a:ext cx="8845550" cy="98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5625" y="2169795"/>
            <a:ext cx="88455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2926" y="272547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025" y="1212850"/>
            <a:ext cx="848995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1108" y="1192241"/>
            <a:ext cx="9160165" cy="4682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431925"/>
            <a:ext cx="8839200" cy="399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00" y="1177925"/>
            <a:ext cx="843280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2163" y="4138641"/>
            <a:ext cx="8384310" cy="1828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075" y="946150"/>
            <a:ext cx="845185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5217" y="3843078"/>
            <a:ext cx="9021619" cy="2400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254125"/>
            <a:ext cx="840105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108" y="3030277"/>
            <a:ext cx="8818419" cy="3139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990725"/>
            <a:ext cx="88963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2854" y="199580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90" y="755015"/>
            <a:ext cx="890270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835" y="1330787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18962" y="5496387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690" y="919480"/>
            <a:ext cx="892810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100" y="2116455"/>
            <a:ext cx="85598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6599" y="274395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409700"/>
            <a:ext cx="88836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436" y="3196532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419225"/>
            <a:ext cx="89027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0562" y="2577697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440" y="825500"/>
            <a:ext cx="8940800" cy="520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5072" y="318729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8120" y="1033780"/>
            <a:ext cx="8890000" cy="221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035" y="3429000"/>
            <a:ext cx="7486650" cy="225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0417" y="282707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</Words>
  <Application>Microsoft Office PowerPoint</Application>
  <PresentationFormat>宽屏</PresentationFormat>
  <Paragraphs>22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2025-01-09T03:52:33Z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