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8700" y="2900045"/>
            <a:ext cx="10134600" cy="10572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92275"/>
            <a:ext cx="11340000" cy="40727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0223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86798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65</cp:revision>
  <dcterms:created xsi:type="dcterms:W3CDTF">2015-09-16T06:44:00Z</dcterms:created>
  <dcterms:modified xsi:type="dcterms:W3CDTF">2025-01-09T06:09:26Z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