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24" r:id="rId4"/>
    <p:sldId id="346" r:id="rId5"/>
    <p:sldId id="368" r:id="rId6"/>
    <p:sldId id="345" r:id="rId7"/>
    <p:sldId id="344" r:id="rId8"/>
    <p:sldId id="343" r:id="rId9"/>
    <p:sldId id="342" r:id="rId10"/>
    <p:sldId id="341" r:id="rId11"/>
    <p:sldId id="340" r:id="rId12"/>
    <p:sldId id="339" r:id="rId13"/>
    <p:sldId id="338" r:id="rId14"/>
    <p:sldId id="337" r:id="rId15"/>
    <p:sldId id="336" r:id="rId16"/>
    <p:sldId id="335" r:id="rId17"/>
    <p:sldId id="334" r:id="rId18"/>
    <p:sldId id="333" r:id="rId19"/>
    <p:sldId id="332" r:id="rId20"/>
    <p:sldId id="331" r:id="rId21"/>
    <p:sldId id="330" r:id="rId22"/>
    <p:sldId id="329" r:id="rId23"/>
    <p:sldId id="328" r:id="rId24"/>
    <p:sldId id="327" r:id="rId25"/>
    <p:sldId id="326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6125" y="2623820"/>
            <a:ext cx="5619750" cy="16097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4574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245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2452760"/>
            <a:ext cx="380856" cy="390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1815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47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3585725"/>
            <a:ext cx="342770" cy="390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129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5207933"/>
            <a:ext cx="371335" cy="409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723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524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5376419"/>
            <a:ext cx="380856" cy="400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900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749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5179392"/>
            <a:ext cx="371334" cy="390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326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7715" y="1340485"/>
            <a:ext cx="11343005" cy="42938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540" y="2060575"/>
            <a:ext cx="511175" cy="371792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032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6150705"/>
            <a:ext cx="371334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85441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34941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995" y="476885"/>
            <a:ext cx="9338945" cy="643191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2926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2312035"/>
            <a:ext cx="1070546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3152140"/>
            <a:ext cx="642112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b="54155"/>
          <a:stretch>
            <a:fillRect/>
          </a:stretch>
        </p:blipFill>
        <p:spPr>
          <a:xfrm>
            <a:off x="1487805" y="1484630"/>
            <a:ext cx="11577320" cy="49307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340485"/>
            <a:ext cx="703580" cy="5121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45747" r="5975" b="98"/>
          <a:stretch>
            <a:fillRect/>
          </a:stretch>
        </p:blipFill>
        <p:spPr>
          <a:xfrm>
            <a:off x="1343660" y="909320"/>
            <a:ext cx="10513060" cy="562483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rcRect t="11336"/>
          <a:stretch>
            <a:fillRect/>
          </a:stretch>
        </p:blipFill>
        <p:spPr>
          <a:xfrm>
            <a:off x="623570" y="1700530"/>
            <a:ext cx="706755" cy="456311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988540"/>
            <a:ext cx="11340000" cy="49643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405" y="6200170"/>
            <a:ext cx="371335" cy="409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80795" y="692785"/>
            <a:ext cx="9631045" cy="960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12838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20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5088" y="4039006"/>
            <a:ext cx="428463" cy="391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79764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224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3369443"/>
            <a:ext cx="437984" cy="390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65</cp:revision>
  <dcterms:created xsi:type="dcterms:W3CDTF">2015-09-16T06:44:00Z</dcterms:created>
  <dcterms:modified xsi:type="dcterms:W3CDTF">2025-01-09T06:37:54Z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