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76" r:id="rId4"/>
    <p:sldId id="324" r:id="rId5"/>
    <p:sldId id="350" r:id="rId6"/>
    <p:sldId id="378" r:id="rId7"/>
    <p:sldId id="348" r:id="rId8"/>
    <p:sldId id="347" r:id="rId9"/>
    <p:sldId id="343" r:id="rId10"/>
    <p:sldId id="342" r:id="rId11"/>
    <p:sldId id="341" r:id="rId12"/>
    <p:sldId id="339" r:id="rId13"/>
    <p:sldId id="337" r:id="rId14"/>
    <p:sldId id="336" r:id="rId15"/>
    <p:sldId id="335" r:id="rId16"/>
    <p:sldId id="334" r:id="rId17"/>
    <p:sldId id="333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9325" y="2385695"/>
            <a:ext cx="7753350" cy="2085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137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1483683"/>
            <a:ext cx="380856" cy="394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6320" y="2204720"/>
            <a:ext cx="8869045" cy="4107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836650"/>
            <a:ext cx="11340000" cy="50842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5920460"/>
            <a:ext cx="11340000" cy="102581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23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301168"/>
            <a:ext cx="390377" cy="400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442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20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59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9496" y="3245778"/>
            <a:ext cx="437984" cy="400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072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794605"/>
            <a:ext cx="11340000" cy="176100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51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4043394"/>
            <a:ext cx="380856" cy="400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421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572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340485"/>
            <a:ext cx="11861165" cy="51581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015865" y="2503170"/>
            <a:ext cx="148336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6671945" y="3069590"/>
            <a:ext cx="851535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96000" y="4625340"/>
            <a:ext cx="69850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04195" y="4653280"/>
            <a:ext cx="115697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03930" y="5085715"/>
            <a:ext cx="115697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07485" y="6021705"/>
            <a:ext cx="1551305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52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035" y="3148330"/>
            <a:ext cx="996696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07135" y="3938905"/>
            <a:ext cx="1026477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69035" y="4739005"/>
            <a:ext cx="293560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74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319" y="4081062"/>
            <a:ext cx="9702317" cy="466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9319" y="4890564"/>
            <a:ext cx="9730882" cy="457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8085" y="5699760"/>
            <a:ext cx="1006221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632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263775"/>
            <a:ext cx="1003109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074035"/>
            <a:ext cx="1016952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806190"/>
            <a:ext cx="1003046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606290"/>
            <a:ext cx="1049083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5506085"/>
            <a:ext cx="1095883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16" grpId="0" bldLvl="0" animBg="1"/>
      <p:bldP spid="21" grpId="0" bldLvl="0" animBg="1"/>
      <p:bldP spid="2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089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204720"/>
            <a:ext cx="1010348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112770"/>
            <a:ext cx="1073658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923030"/>
            <a:ext cx="1021715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4694555"/>
            <a:ext cx="746315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  <p:bldP spid="18" grpId="0" bldLvl="0" animBg="1"/>
      <p:bldP spid="2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1485265"/>
            <a:ext cx="10687685" cy="54190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1380" y="431165"/>
            <a:ext cx="8187055" cy="1129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989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3140430"/>
            <a:ext cx="11340000" cy="36454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486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895" y="1618615"/>
            <a:ext cx="11063605" cy="53676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41940" y="6292850"/>
            <a:ext cx="353695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15515" y="548640"/>
            <a:ext cx="7761605" cy="1167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691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97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5486238"/>
            <a:ext cx="371335" cy="40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510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2025-01-09T07:26:07Z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