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8" r:id="rId15"/>
    <p:sldId id="337" r:id="rId16"/>
    <p:sldId id="336" r:id="rId17"/>
    <p:sldId id="334" r:id="rId18"/>
    <p:sldId id="332" r:id="rId19"/>
    <p:sldId id="331" r:id="rId20"/>
    <p:sldId id="330" r:id="rId21"/>
    <p:sldId id="329" r:id="rId22"/>
    <p:sldId id="328" r:id="rId23"/>
    <p:sldId id="32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2376170"/>
            <a:ext cx="641985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8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429000"/>
            <a:ext cx="1079055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070" y="4399915"/>
            <a:ext cx="1075880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763" y="5305739"/>
            <a:ext cx="9169118" cy="4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4462145"/>
            <a:ext cx="108381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5376545"/>
            <a:ext cx="36728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012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62827"/>
            <a:ext cx="742670" cy="390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329940"/>
            <a:ext cx="1028954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424280"/>
            <a:ext cx="371334" cy="4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60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5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4559300"/>
            <a:ext cx="104197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2520315"/>
            <a:ext cx="108807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3454400"/>
            <a:ext cx="42926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895"/>
            <a:ext cx="109680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3019" y="4025918"/>
            <a:ext cx="331527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54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75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2329658"/>
            <a:ext cx="428463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902950" cy="6080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335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2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529470"/>
            <a:ext cx="2875465" cy="4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241" y="3453781"/>
            <a:ext cx="2161360" cy="4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9275"/>
            <a:ext cx="10808970" cy="6238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2465" y="2607310"/>
            <a:ext cx="978662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605" y="3573145"/>
            <a:ext cx="992060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50720" y="4330065"/>
            <a:ext cx="999109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847850" y="5301615"/>
            <a:ext cx="1004443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91995" y="6093460"/>
            <a:ext cx="429895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8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473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3"/>
          <a:stretch>
            <a:fillRect/>
          </a:stretch>
        </p:blipFill>
        <p:spPr>
          <a:xfrm>
            <a:off x="407670" y="1124585"/>
            <a:ext cx="11339830" cy="54733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2564765"/>
            <a:ext cx="3086735" cy="40557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7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8660" y="1196975"/>
            <a:ext cx="374205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1030"/>
            <a:ext cx="10799445" cy="61988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575925" cy="5990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3535" y="5870575"/>
            <a:ext cx="6248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1128419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87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2025-01-09T06:09:02Z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