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4" r:id="rId4"/>
    <p:sldId id="368" r:id="rId5"/>
    <p:sldId id="367" r:id="rId6"/>
    <p:sldId id="366" r:id="rId7"/>
    <p:sldId id="365" r:id="rId8"/>
    <p:sldId id="364" r:id="rId9"/>
    <p:sldId id="362" r:id="rId10"/>
    <p:sldId id="361" r:id="rId11"/>
    <p:sldId id="360" r:id="rId12"/>
    <p:sldId id="359" r:id="rId13"/>
    <p:sldId id="358" r:id="rId14"/>
    <p:sldId id="357" r:id="rId15"/>
    <p:sldId id="356" r:id="rId16"/>
    <p:sldId id="355" r:id="rId17"/>
    <p:sldId id="354" r:id="rId18"/>
    <p:sldId id="353" r:id="rId19"/>
    <p:sldId id="352" r:id="rId20"/>
    <p:sldId id="351" r:id="rId21"/>
    <p:sldId id="350" r:id="rId22"/>
    <p:sldId id="349" r:id="rId23"/>
    <p:sldId id="347" r:id="rId24"/>
    <p:sldId id="346" r:id="rId25"/>
    <p:sldId id="345" r:id="rId26"/>
    <p:sldId id="344" r:id="rId27"/>
    <p:sldId id="342" r:id="rId28"/>
    <p:sldId id="341" r:id="rId29"/>
    <p:sldId id="339" r:id="rId30"/>
    <p:sldId id="338" r:id="rId31"/>
    <p:sldId id="337" r:id="rId32"/>
    <p:sldId id="335" r:id="rId33"/>
    <p:sldId id="333" r:id="rId34"/>
    <p:sldId id="332" r:id="rId35"/>
    <p:sldId id="331" r:id="rId36"/>
    <p:sldId id="329" r:id="rId37"/>
    <p:sldId id="328" r:id="rId38"/>
    <p:sldId id="327" r:id="rId39"/>
    <p:sldId id="326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962275"/>
            <a:ext cx="62865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329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092144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82579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9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73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363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131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086340" cy="64319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33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39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8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7"/>
          <a:stretch>
            <a:fillRect/>
          </a:stretch>
        </p:blipFill>
        <p:spPr>
          <a:xfrm>
            <a:off x="335915" y="1196975"/>
            <a:ext cx="11339830" cy="48961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348585"/>
            <a:ext cx="11340000" cy="9249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77"/>
          <a:stretch>
            <a:fillRect/>
          </a:stretch>
        </p:blipFill>
        <p:spPr>
          <a:xfrm>
            <a:off x="318770" y="1413790"/>
            <a:ext cx="11339830" cy="9973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356965"/>
            <a:ext cx="11340000" cy="99044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845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1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08916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3560445"/>
            <a:ext cx="103193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460" y="4523105"/>
            <a:ext cx="97936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8841" y="5486414"/>
            <a:ext cx="3351536" cy="4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40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39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88870"/>
            <a:ext cx="1010285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61690"/>
            <a:ext cx="997521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331970"/>
            <a:ext cx="1046861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5354284"/>
            <a:ext cx="9245289" cy="4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941050" cy="62738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62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66770"/>
            <a:ext cx="100996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4300499"/>
            <a:ext cx="676020" cy="4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5195570"/>
            <a:ext cx="1023747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8560" y="5928995"/>
            <a:ext cx="932624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28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7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69299"/>
            <a:ext cx="3446750" cy="45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285539"/>
            <a:ext cx="9768967" cy="46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100" y="4220845"/>
            <a:ext cx="44507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4004945"/>
            <a:ext cx="7407275" cy="262509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972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1196695"/>
            <a:ext cx="11340000" cy="5381314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90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38070"/>
            <a:ext cx="104571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83890"/>
            <a:ext cx="1023683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99560"/>
            <a:ext cx="103765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4956821"/>
            <a:ext cx="3656221" cy="4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20" grpId="0" bldLvl="0" animBg="1"/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317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1223365"/>
            <a:ext cx="11340000" cy="43234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7170" y="3566160"/>
            <a:ext cx="80448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0830" y="4518025"/>
            <a:ext cx="45478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04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04290"/>
            <a:ext cx="11340000" cy="5631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595" y="3009900"/>
            <a:ext cx="76911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4825" y="3986530"/>
            <a:ext cx="104165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470" y="4816475"/>
            <a:ext cx="988377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85439" y="5892155"/>
            <a:ext cx="4513148" cy="5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795"/>
            <a:ext cx="1068493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8405"/>
            <a:ext cx="1042226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71386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20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45480"/>
            <a:ext cx="11340000" cy="8568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1073133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2025-01-09T08:07:38Z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