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3"/>
    <p:sldId id="376" r:id="rId4"/>
    <p:sldId id="324" r:id="rId5"/>
    <p:sldId id="377" r:id="rId6"/>
    <p:sldId id="349" r:id="rId7"/>
    <p:sldId id="348" r:id="rId8"/>
    <p:sldId id="347" r:id="rId9"/>
    <p:sldId id="342" r:id="rId10"/>
    <p:sldId id="340" r:id="rId11"/>
    <p:sldId id="339" r:id="rId12"/>
    <p:sldId id="338" r:id="rId13"/>
    <p:sldId id="337" r:id="rId14"/>
    <p:sldId id="336" r:id="rId15"/>
    <p:sldId id="335" r:id="rId16"/>
    <p:sldId id="333" r:id="rId17"/>
    <p:sldId id="332" r:id="rId18"/>
    <p:sldId id="330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2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0" y="3028950"/>
            <a:ext cx="5486400" cy="800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664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6033293"/>
            <a:ext cx="371335" cy="409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79104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4288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09823" y="5785927"/>
            <a:ext cx="342770" cy="390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55248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849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2483963"/>
            <a:ext cx="428463" cy="391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6185" y="2997200"/>
            <a:ext cx="9173845" cy="3519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06591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8898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4148810"/>
            <a:ext cx="11340000" cy="25012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5890" y="6144059"/>
            <a:ext cx="352291" cy="400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74307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99582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2637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254760" y="5006975"/>
            <a:ext cx="10003155" cy="5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83576" y="5873949"/>
            <a:ext cx="1294911" cy="381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815" y="1124585"/>
            <a:ext cx="11120755" cy="56470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096000" y="2049145"/>
            <a:ext cx="1232535" cy="293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10168890" y="2853055"/>
            <a:ext cx="1336040" cy="293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591810" y="3933190"/>
            <a:ext cx="1232535" cy="293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00640" y="4293235"/>
            <a:ext cx="1232535" cy="351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75910" y="4869180"/>
            <a:ext cx="607695" cy="293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07710" y="5229225"/>
            <a:ext cx="1798955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951855" y="6422390"/>
            <a:ext cx="1443355" cy="280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784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78560" y="3358515"/>
            <a:ext cx="1042162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88085" y="4187190"/>
            <a:ext cx="9961245" cy="49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07135" y="5034915"/>
            <a:ext cx="1031494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207135" y="5873750"/>
            <a:ext cx="10175240" cy="471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2" grpId="0" bldLvl="0" animBg="1"/>
      <p:bldP spid="1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100175"/>
            <a:ext cx="11340000" cy="5774217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513715" y="2129155"/>
            <a:ext cx="791400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13715" y="2958465"/>
            <a:ext cx="1041209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13715" y="3674745"/>
            <a:ext cx="9817735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513715" y="4439920"/>
            <a:ext cx="10271760" cy="64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513715" y="5464175"/>
            <a:ext cx="1041209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513715" y="6292850"/>
            <a:ext cx="591756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3" grpId="0" bldLvl="0" animBg="1"/>
      <p:bldP spid="19" grpId="0" bldLvl="0" animBg="1"/>
      <p:bldP spid="24" grpId="0" bldLvl="0" animBg="1"/>
      <p:bldP spid="32" grpId="0" bldLvl="0" animBg="1"/>
      <p:bldP spid="3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8554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310765"/>
            <a:ext cx="1029652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3140075"/>
            <a:ext cx="1014539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3969385"/>
            <a:ext cx="9854659" cy="448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4803140"/>
            <a:ext cx="10279380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5637530"/>
            <a:ext cx="463613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1" grpId="0" animBg="1"/>
      <p:bldP spid="12" grpId="0" bldLvl="0" animBg="1"/>
      <p:bldP spid="1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140" y="1593850"/>
            <a:ext cx="10676890" cy="52781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72970" y="466090"/>
            <a:ext cx="8179435" cy="1127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052550"/>
            <a:ext cx="11340000" cy="5577049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204440"/>
            <a:ext cx="11340000" cy="306787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57448" y="4700665"/>
            <a:ext cx="342770" cy="390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99945" y="764540"/>
            <a:ext cx="7955280" cy="1196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2611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20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2423712"/>
            <a:ext cx="428463" cy="390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4868900"/>
            <a:ext cx="11340000" cy="18646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788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76473" y="1510567"/>
            <a:ext cx="390377" cy="401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95" y="2348865"/>
            <a:ext cx="8118475" cy="3589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36363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65</cp:revision>
  <dcterms:created xsi:type="dcterms:W3CDTF">2015-09-16T06:44:00Z</dcterms:created>
  <dcterms:modified xsi:type="dcterms:W3CDTF">2025-01-09T06:16:18Z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