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2295525"/>
            <a:ext cx="648652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54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5071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300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272155"/>
            <a:ext cx="111283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121785"/>
            <a:ext cx="108324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86655"/>
            <a:ext cx="1092835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5844073"/>
            <a:ext cx="2704080" cy="4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8" grpId="0" bldLvl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89685"/>
            <a:ext cx="1096219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0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1030"/>
            <a:ext cx="10813415" cy="6191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845844"/>
            <a:ext cx="371335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65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1529309"/>
            <a:ext cx="428463" cy="39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1030"/>
            <a:ext cx="10640695" cy="6047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4960" y="5091430"/>
            <a:ext cx="77343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338507"/>
            <a:ext cx="352292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