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72" r:id="rId4"/>
    <p:sldId id="324" r:id="rId5"/>
    <p:sldId id="348" r:id="rId6"/>
    <p:sldId id="373" r:id="rId7"/>
    <p:sldId id="374" r:id="rId8"/>
    <p:sldId id="346" r:id="rId9"/>
    <p:sldId id="345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0" y="3048000"/>
            <a:ext cx="62103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20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2425823"/>
            <a:ext cx="371335" cy="4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5420" y="3645535"/>
            <a:ext cx="5431155" cy="306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880" y="2925445"/>
            <a:ext cx="4166235" cy="358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24245" y="980440"/>
            <a:ext cx="5431155" cy="179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4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529705"/>
            <a:ext cx="437984" cy="4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59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9685"/>
            <a:ext cx="110437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516" y="6300596"/>
            <a:ext cx="426541" cy="38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01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8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962971"/>
            <a:ext cx="437984" cy="4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0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93"/>
          <a:stretch>
            <a:fillRect/>
          </a:stretch>
        </p:blipFill>
        <p:spPr>
          <a:xfrm>
            <a:off x="360045" y="3789045"/>
            <a:ext cx="11339830" cy="25205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298"/>
          <a:stretch>
            <a:fillRect/>
          </a:stretch>
        </p:blipFill>
        <p:spPr>
          <a:xfrm>
            <a:off x="479425" y="1340765"/>
            <a:ext cx="11339830" cy="17516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44" r="1173"/>
          <a:stretch>
            <a:fillRect/>
          </a:stretch>
        </p:blipFill>
        <p:spPr>
          <a:xfrm>
            <a:off x="1127760" y="836930"/>
            <a:ext cx="10945495" cy="5940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6540" y="2260600"/>
            <a:ext cx="101282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031990" y="3717290"/>
            <a:ext cx="101282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015865" y="4077335"/>
            <a:ext cx="116078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7710" y="4509135"/>
            <a:ext cx="123507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070" y="4509135"/>
            <a:ext cx="123317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2865" y="5733415"/>
            <a:ext cx="63436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0550" y="6165850"/>
            <a:ext cx="127127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89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48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764540"/>
            <a:ext cx="9886950" cy="61512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243455"/>
            <a:ext cx="102342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560" y="3053715"/>
            <a:ext cx="101561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319" y="4692239"/>
            <a:ext cx="9711839" cy="4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9035" y="5473700"/>
            <a:ext cx="1023366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9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76780"/>
            <a:ext cx="102260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77515"/>
            <a:ext cx="1101661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768090"/>
            <a:ext cx="1056767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549775"/>
            <a:ext cx="99161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330825"/>
            <a:ext cx="104527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9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60575"/>
            <a:ext cx="107943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883535"/>
            <a:ext cx="513778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22"/>
          <a:stretch>
            <a:fillRect/>
          </a:stretch>
        </p:blipFill>
        <p:spPr>
          <a:xfrm>
            <a:off x="360045" y="1916430"/>
            <a:ext cx="11339830" cy="4176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12820"/>
            <a:ext cx="11340000" cy="20987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43"/>
          <a:stretch>
            <a:fillRect/>
          </a:stretch>
        </p:blipFill>
        <p:spPr>
          <a:xfrm>
            <a:off x="383540" y="1241705"/>
            <a:ext cx="11339830" cy="19682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60045" y="1224280"/>
            <a:ext cx="5375955" cy="52228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412875"/>
            <a:ext cx="4648200" cy="48577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8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52490" y="1052830"/>
            <a:ext cx="4826000" cy="1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1772920"/>
            <a:ext cx="9928225" cy="50977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62235" y="3100070"/>
            <a:ext cx="69977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6140" y="692785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408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67529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2025-01-09T02:41:43Z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