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80" r:id="rId4"/>
    <p:sldId id="324" r:id="rId5"/>
    <p:sldId id="352" r:id="rId6"/>
    <p:sldId id="382" r:id="rId7"/>
    <p:sldId id="350" r:id="rId8"/>
    <p:sldId id="349" r:id="rId9"/>
    <p:sldId id="348" r:id="rId10"/>
    <p:sldId id="343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8195" y="3057525"/>
            <a:ext cx="55149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3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5052635"/>
            <a:ext cx="380856" cy="40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09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4004945"/>
            <a:ext cx="5809615" cy="294068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935335" cy="4881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4830" y="4605655"/>
            <a:ext cx="96202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435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14350"/>
            <a:ext cx="10727690" cy="62363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04195" y="6203315"/>
            <a:ext cx="72263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141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669905" cy="5960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275" y="2887980"/>
            <a:ext cx="62738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56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0" y="2132685"/>
            <a:ext cx="11340000" cy="32808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023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23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23035"/>
            <a:ext cx="12011660" cy="41979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75910" y="2682240"/>
            <a:ext cx="99822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976360" y="2682240"/>
            <a:ext cx="109601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31765" y="4149090"/>
            <a:ext cx="109601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065089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667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96060"/>
            <a:ext cx="11340000" cy="57485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325" y="3427095"/>
            <a:ext cx="109289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294" y="4399213"/>
            <a:ext cx="10644937" cy="4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1325" y="5361940"/>
            <a:ext cx="1054036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1294" y="6315385"/>
            <a:ext cx="10654458" cy="4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3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541020"/>
            <a:ext cx="10663979" cy="44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505200"/>
            <a:ext cx="44088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628775"/>
            <a:ext cx="10443210" cy="54254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215" y="47625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00" y="1656435"/>
            <a:ext cx="11340000" cy="18442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40" y="3356965"/>
            <a:ext cx="11340000" cy="118896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989685"/>
            <a:ext cx="1115140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700530"/>
            <a:ext cx="10810240" cy="52209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9650" y="620395"/>
            <a:ext cx="7583805" cy="1141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1131550" cy="5926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8775" y="1979295"/>
            <a:ext cx="62738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07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3212820"/>
            <a:ext cx="11340000" cy="1127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396" y="3547179"/>
            <a:ext cx="371335" cy="40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4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24755"/>
            <a:ext cx="11340000" cy="219284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2025-01-09T07:35:34Z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