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0" r:id="rId5"/>
    <p:sldId id="349" r:id="rId6"/>
    <p:sldId id="377" r:id="rId7"/>
    <p:sldId id="347" r:id="rId8"/>
    <p:sldId id="346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2" r:id="rId19"/>
    <p:sldId id="331" r:id="rId20"/>
    <p:sldId id="330" r:id="rId21"/>
    <p:sldId id="328" r:id="rId22"/>
    <p:sldId id="327" r:id="rId23"/>
    <p:sldId id="326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480945"/>
            <a:ext cx="845820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5214141"/>
            <a:ext cx="371335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4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52" y="4254069"/>
            <a:ext cx="428463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98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448290" cy="63874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00640" y="6093460"/>
            <a:ext cx="73215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6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679450"/>
            <a:ext cx="11031855" cy="44049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229225"/>
            <a:ext cx="11031855" cy="15506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60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46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5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09495"/>
            <a:ext cx="102558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38170"/>
            <a:ext cx="968057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966845"/>
            <a:ext cx="988568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795520"/>
            <a:ext cx="102006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9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250"/>
            <a:ext cx="11340000" cy="50234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42797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1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374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10765"/>
            <a:ext cx="102939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58490"/>
            <a:ext cx="101441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968750"/>
            <a:ext cx="993648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798060"/>
            <a:ext cx="100355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5665415"/>
            <a:ext cx="1313954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9" grpId="0" bldLvl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91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863955"/>
            <a:ext cx="11340000" cy="21898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141065"/>
            <a:ext cx="11340000" cy="3557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863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030"/>
            <a:ext cx="11340000" cy="491344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76523" y="6139537"/>
            <a:ext cx="333249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69278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90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4235014"/>
            <a:ext cx="371335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95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