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8" r:id="rId4"/>
    <p:sldId id="324" r:id="rId5"/>
    <p:sldId id="351" r:id="rId6"/>
    <p:sldId id="379" r:id="rId7"/>
    <p:sldId id="380" r:id="rId8"/>
    <p:sldId id="349" r:id="rId9"/>
    <p:sldId id="381" r:id="rId10"/>
    <p:sldId id="348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338070"/>
            <a:ext cx="628650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49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5175"/>
            <a:ext cx="10691495" cy="6106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2698115"/>
            <a:ext cx="59690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7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357083"/>
            <a:ext cx="437984" cy="399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64945"/>
            <a:ext cx="11340000" cy="56925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62" y="2928973"/>
            <a:ext cx="380856" cy="40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5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3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331008"/>
            <a:ext cx="371335" cy="4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70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9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16" y="4303543"/>
            <a:ext cx="371335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196975"/>
            <a:ext cx="11671300" cy="54902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4290" y="2237740"/>
            <a:ext cx="131508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456045" y="4581525"/>
            <a:ext cx="131508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56045" y="5085715"/>
            <a:ext cx="131508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4560" y="5445760"/>
            <a:ext cx="226250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285" y="4235450"/>
            <a:ext cx="83667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015"/>
            <a:ext cx="108885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720" y="3646170"/>
            <a:ext cx="976820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9610" y="4451985"/>
            <a:ext cx="987996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68500" y="5257800"/>
            <a:ext cx="948753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41195" y="6032500"/>
            <a:ext cx="951420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80160"/>
            <a:ext cx="11340000" cy="56979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55370" y="1844675"/>
            <a:ext cx="973201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9660" y="2838450"/>
            <a:ext cx="101415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9660" y="3667125"/>
            <a:ext cx="101803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9660" y="4445635"/>
            <a:ext cx="997902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89660" y="5070475"/>
            <a:ext cx="991425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89660" y="6087745"/>
            <a:ext cx="534924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5" grpId="0" bldLvl="0" animBg="1"/>
      <p:bldP spid="21" grpId="0" bldLvl="0" animBg="1"/>
      <p:bldP spid="28" grpId="0" bldLvl="0" animBg="1"/>
      <p:bldP spid="3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8640"/>
            <a:ext cx="10452100" cy="6333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6140" y="3860800"/>
            <a:ext cx="962025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6140" y="4725035"/>
            <a:ext cx="939609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36140" y="5517515"/>
            <a:ext cx="939609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219325" y="6299200"/>
            <a:ext cx="63938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28"/>
          <a:stretch>
            <a:fillRect/>
          </a:stretch>
        </p:blipFill>
        <p:spPr>
          <a:xfrm>
            <a:off x="335915" y="1772920"/>
            <a:ext cx="11339830" cy="47253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1694815"/>
            <a:ext cx="11191875" cy="44100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82390" r="-162" b="352"/>
          <a:stretch>
            <a:fillRect/>
          </a:stretch>
        </p:blipFill>
        <p:spPr>
          <a:xfrm>
            <a:off x="1070610" y="764540"/>
            <a:ext cx="11191875" cy="9677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10" y="6014720"/>
            <a:ext cx="11191875" cy="843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50" y="1123670"/>
            <a:ext cx="11340000" cy="54353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393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01"/>
          <a:stretch>
            <a:fillRect/>
          </a:stretch>
        </p:blipFill>
        <p:spPr>
          <a:xfrm>
            <a:off x="623570" y="2060575"/>
            <a:ext cx="11339830" cy="4176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76585" y="3644900"/>
            <a:ext cx="57340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764540"/>
            <a:ext cx="861060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70"/>
          <a:stretch>
            <a:fillRect/>
          </a:stretch>
        </p:blipFill>
        <p:spPr>
          <a:xfrm>
            <a:off x="839470" y="1700810"/>
            <a:ext cx="11339830" cy="187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832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132685"/>
            <a:ext cx="11340000" cy="4485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14821" y="2380304"/>
            <a:ext cx="371335" cy="4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2025-01-09T02:31:35Z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