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125" y="3070225"/>
            <a:ext cx="5365750" cy="71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175" y="1724025"/>
            <a:ext cx="88836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46671" y="2374496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800" y="795020"/>
            <a:ext cx="8890000" cy="558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28198" y="1386205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4325" y="1130300"/>
            <a:ext cx="8870950" cy="459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55908" y="2900968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785" y="957580"/>
            <a:ext cx="887095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5485" y="3919855"/>
            <a:ext cx="8350250" cy="217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06526" y="3270423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450" y="1152525"/>
            <a:ext cx="89027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82017" y="2900968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764540"/>
            <a:ext cx="8877300" cy="567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4598" y="6013623"/>
            <a:ext cx="64077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771650"/>
            <a:ext cx="83629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8271" y="2309840"/>
            <a:ext cx="8338129" cy="30657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908685"/>
            <a:ext cx="8845550" cy="1549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360" y="2640965"/>
            <a:ext cx="8375650" cy="328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0" y="2355850"/>
            <a:ext cx="8331200" cy="214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5981" y="3455150"/>
            <a:ext cx="9150928" cy="1781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3565" y="861695"/>
            <a:ext cx="8362950" cy="522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2163" y="1413913"/>
            <a:ext cx="8264237" cy="4922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605" y="1327785"/>
            <a:ext cx="8845550" cy="958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6405" y="2372995"/>
            <a:ext cx="8896350" cy="2781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9035" y="3519805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2060575"/>
            <a:ext cx="8915400" cy="273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3250" y="1114425"/>
            <a:ext cx="84455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2708" y="1062931"/>
            <a:ext cx="8947728" cy="4912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193800"/>
            <a:ext cx="8858250" cy="447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43908" y="5173114"/>
            <a:ext cx="771929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311275"/>
            <a:ext cx="8375650" cy="423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4453" y="2356022"/>
            <a:ext cx="8772238" cy="3592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1533525"/>
            <a:ext cx="84328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29872" y="3178060"/>
            <a:ext cx="8559801" cy="2622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7335" y="646430"/>
            <a:ext cx="8682355" cy="60439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23399" y="1691005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377217" y="4027805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805" y="847725"/>
            <a:ext cx="8870950" cy="420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1040" y="5180965"/>
            <a:ext cx="7899400" cy="103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46671" y="868968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4005" y="723265"/>
            <a:ext cx="8896350" cy="567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82017" y="3030277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0" y="2336800"/>
            <a:ext cx="8890000" cy="218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7435" y="3482859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177925"/>
            <a:ext cx="8915400" cy="450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11326" y="4037041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0" y="1466850"/>
            <a:ext cx="88900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5144" y="2559223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1106805"/>
            <a:ext cx="8870950" cy="153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2790" y="2817495"/>
            <a:ext cx="8293100" cy="280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02089" y="2263659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22</Words>
  <Application>Microsoft Office PowerPoint</Application>
  <PresentationFormat>宽屏</PresentationFormat>
  <Paragraphs>22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2025-01-09T03:21:26Z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