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3" r:id="rId25"/>
    <p:sldId id="332" r:id="rId26"/>
    <p:sldId id="330" r:id="rId27"/>
    <p:sldId id="329" r:id="rId28"/>
    <p:sldId id="327" r:id="rId29"/>
    <p:sldId id="326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6245" y="2962275"/>
            <a:ext cx="62388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543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10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405130"/>
            <a:ext cx="10981055" cy="6449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4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135" y="4313555"/>
            <a:ext cx="83947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0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4271645"/>
            <a:ext cx="1021016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6660" y="5168265"/>
            <a:ext cx="1005522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754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34590"/>
            <a:ext cx="996061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58788"/>
            <a:ext cx="1228261" cy="41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145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124940"/>
            <a:ext cx="1130568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34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615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78075"/>
            <a:ext cx="105905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274060"/>
            <a:ext cx="35585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161155"/>
            <a:ext cx="105911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989830"/>
            <a:ext cx="1015301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5934936"/>
            <a:ext cx="1237783" cy="4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  <p:bldP spid="18" grpId="0" bldLvl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096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77110"/>
            <a:ext cx="1003363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176905"/>
            <a:ext cx="93662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44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3368040"/>
            <a:ext cx="106337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560" y="4253865"/>
            <a:ext cx="91198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020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226945"/>
            <a:ext cx="1010031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4256" y="3196847"/>
            <a:ext cx="5246297" cy="42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048760"/>
            <a:ext cx="1054989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728845"/>
            <a:ext cx="996886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8" grpId="0" animBg="1"/>
      <p:bldP spid="20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427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8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135" y="5147310"/>
            <a:ext cx="102977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6448" y="6013550"/>
            <a:ext cx="6998236" cy="45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065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0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388360"/>
            <a:ext cx="102374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4256422"/>
            <a:ext cx="9426196" cy="44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40755" y="5124191"/>
            <a:ext cx="5827103" cy="4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0460" y="5982335"/>
            <a:ext cx="67678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88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8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510" y="2540635"/>
            <a:ext cx="1017397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9035" y="3354705"/>
            <a:ext cx="1002411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49985" y="4217035"/>
            <a:ext cx="436880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19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570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6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92785"/>
            <a:ext cx="10841355" cy="63347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311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641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440"/>
            <a:ext cx="11340000" cy="283778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468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2025-01-09T08:04:05Z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