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2" r:id="rId2"/>
    <p:sldId id="363" r:id="rId3"/>
    <p:sldId id="387" r:id="rId4"/>
    <p:sldId id="386" r:id="rId5"/>
    <p:sldId id="384" r:id="rId6"/>
    <p:sldId id="383" r:id="rId7"/>
    <p:sldId id="381" r:id="rId8"/>
    <p:sldId id="379" r:id="rId9"/>
    <p:sldId id="377" r:id="rId10"/>
    <p:sldId id="376" r:id="rId11"/>
    <p:sldId id="375" r:id="rId12"/>
    <p:sldId id="373" r:id="rId13"/>
    <p:sldId id="372" r:id="rId14"/>
    <p:sldId id="371" r:id="rId15"/>
    <p:sldId id="369" r:id="rId16"/>
    <p:sldId id="368" r:id="rId17"/>
    <p:sldId id="366" r:id="rId18"/>
    <p:sldId id="365" r:id="rId19"/>
    <p:sldId id="364" r:id="rId20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3095625"/>
            <a:ext cx="84105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358518-A039-D91D-BC6D-49D5319C5C5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79"/>
          <a:stretch/>
        </p:blipFill>
        <p:spPr>
          <a:xfrm>
            <a:off x="720000" y="1464305"/>
            <a:ext cx="7032184" cy="5349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CF7D0-5403-8177-6068-EDC5DA3CF1D8}"/>
              </a:ext>
            </a:extLst>
          </p:cNvPr>
          <p:cNvSpPr/>
          <p:nvPr/>
        </p:nvSpPr>
        <p:spPr bwMode="auto">
          <a:xfrm>
            <a:off x="6960096" y="4077072"/>
            <a:ext cx="432048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5"/>
            <a:ext cx="7032184" cy="619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79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610EC-962A-4D65-BE9E-B4A238ADA8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4893"/>
            <a:ext cx="8904392" cy="4399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E6D54-9F38-3C21-5870-C687C7BAE4CA}"/>
              </a:ext>
            </a:extLst>
          </p:cNvPr>
          <p:cNvSpPr/>
          <p:nvPr/>
        </p:nvSpPr>
        <p:spPr bwMode="auto">
          <a:xfrm>
            <a:off x="2639616" y="3933056"/>
            <a:ext cx="1104719" cy="436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4DD867-ADB8-4DBD-8335-253F7164DBA1}"/>
              </a:ext>
            </a:extLst>
          </p:cNvPr>
          <p:cNvSpPr/>
          <p:nvPr/>
        </p:nvSpPr>
        <p:spPr bwMode="auto">
          <a:xfrm>
            <a:off x="1775520" y="4653136"/>
            <a:ext cx="1080120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413AA2E-71FD-14CF-1DF1-7637D38A77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78" r="61557" b="7480"/>
          <a:stretch/>
        </p:blipFill>
        <p:spPr>
          <a:xfrm>
            <a:off x="5244204" y="4373404"/>
            <a:ext cx="2880320" cy="244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4952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5E8B4-00B9-2D59-C116-5F440F4A32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480456" cy="3054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413AA2E-71FD-14CF-1DF1-7637D38A77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t="2924" r="14218" b="7479"/>
          <a:stretch/>
        </p:blipFill>
        <p:spPr>
          <a:xfrm>
            <a:off x="5015880" y="3717032"/>
            <a:ext cx="2736304" cy="3066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0322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341879-D9B8-D0B8-CFEA-6982374DDE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3490F-2EA7-7F24-D3DE-435BA1E5720F}"/>
              </a:ext>
            </a:extLst>
          </p:cNvPr>
          <p:cNvSpPr/>
          <p:nvPr/>
        </p:nvSpPr>
        <p:spPr bwMode="auto">
          <a:xfrm>
            <a:off x="6148571" y="1172162"/>
            <a:ext cx="2095237" cy="4384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59925D-DABF-19A2-D6F2-35B386005E45}"/>
              </a:ext>
            </a:extLst>
          </p:cNvPr>
          <p:cNvSpPr/>
          <p:nvPr/>
        </p:nvSpPr>
        <p:spPr bwMode="auto">
          <a:xfrm>
            <a:off x="6253333" y="2996952"/>
            <a:ext cx="994795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49C771-DBC8-525A-3275-5405034F0A5E}"/>
              </a:ext>
            </a:extLst>
          </p:cNvPr>
          <p:cNvSpPr/>
          <p:nvPr/>
        </p:nvSpPr>
        <p:spPr bwMode="auto">
          <a:xfrm>
            <a:off x="5272380" y="3933056"/>
            <a:ext cx="233578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41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84CB6-9D42-3F29-398C-2C0A6A5102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D97802F-66CB-BDBB-2B61-2E5BB23B0C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/>
        </p:blipFill>
        <p:spPr>
          <a:xfrm>
            <a:off x="1487488" y="4149080"/>
            <a:ext cx="10153128" cy="2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0FB354-14D1-A5A0-F9FA-ACADCA09BA19}"/>
              </a:ext>
            </a:extLst>
          </p:cNvPr>
          <p:cNvSpPr/>
          <p:nvPr/>
        </p:nvSpPr>
        <p:spPr bwMode="auto">
          <a:xfrm>
            <a:off x="10354154" y="6072889"/>
            <a:ext cx="371428" cy="380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8161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721B1-31CC-CE75-FFF0-4B2E93317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42093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3DC77-7B57-2B9F-90C7-AD36B6F947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688368" cy="4820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C72C4A-3926-07C3-62A5-FE78B05E3694}"/>
              </a:ext>
            </a:extLst>
          </p:cNvPr>
          <p:cNvSpPr/>
          <p:nvPr/>
        </p:nvSpPr>
        <p:spPr bwMode="auto">
          <a:xfrm>
            <a:off x="4655840" y="4365104"/>
            <a:ext cx="3597722" cy="5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69496E9-4665-00AA-A380-278291884A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35" r="56223" b="9397"/>
          <a:stretch/>
        </p:blipFill>
        <p:spPr>
          <a:xfrm>
            <a:off x="5018812" y="4962494"/>
            <a:ext cx="3682602" cy="1850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0367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569496E9-4665-00AA-A380-278291884A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4" t="5757" r="6218" b="9397"/>
          <a:stretch/>
        </p:blipFill>
        <p:spPr>
          <a:xfrm>
            <a:off x="8184232" y="4365104"/>
            <a:ext cx="3240360" cy="2404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3CF5D84-39B7-AFDE-801C-D5914C32BF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20416" cy="4945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1EE3C2-0A2C-9147-408C-5962E56835D0}"/>
              </a:ext>
            </a:extLst>
          </p:cNvPr>
          <p:cNvSpPr/>
          <p:nvPr/>
        </p:nvSpPr>
        <p:spPr bwMode="auto">
          <a:xfrm>
            <a:off x="5087888" y="2420888"/>
            <a:ext cx="802687" cy="946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7806443-4FB8-A09F-7DE1-0A926227F36A}"/>
              </a:ext>
            </a:extLst>
          </p:cNvPr>
          <p:cNvSpPr/>
          <p:nvPr/>
        </p:nvSpPr>
        <p:spPr bwMode="auto">
          <a:xfrm>
            <a:off x="4727848" y="4365104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777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1780A-00FC-D348-EA37-39223A13B0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6697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8BBC1-CE1B-8982-0998-8B0535EAB7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87F896-54AC-ABEF-231C-58D913AFA5D2}"/>
              </a:ext>
            </a:extLst>
          </p:cNvPr>
          <p:cNvSpPr/>
          <p:nvPr/>
        </p:nvSpPr>
        <p:spPr bwMode="auto">
          <a:xfrm>
            <a:off x="1815238" y="2022404"/>
            <a:ext cx="580952" cy="37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980F44-1E99-925B-4F52-97D322EB3AA5}"/>
              </a:ext>
            </a:extLst>
          </p:cNvPr>
          <p:cNvSpPr/>
          <p:nvPr/>
        </p:nvSpPr>
        <p:spPr bwMode="auto">
          <a:xfrm>
            <a:off x="8881904" y="2910473"/>
            <a:ext cx="1114285" cy="372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671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CF78C-D0C5-4F7F-6221-A8056F2F21B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26"/>
          <a:stretch/>
        </p:blipFill>
        <p:spPr>
          <a:xfrm>
            <a:off x="720000" y="1692081"/>
            <a:ext cx="8544352" cy="512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9E7502-5665-EBC1-3C19-642F02B48A29}"/>
              </a:ext>
            </a:extLst>
          </p:cNvPr>
          <p:cNvSpPr/>
          <p:nvPr/>
        </p:nvSpPr>
        <p:spPr bwMode="auto">
          <a:xfrm>
            <a:off x="8364288" y="3284984"/>
            <a:ext cx="43204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68E311-7019-9BDC-C9C4-18D216472A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7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E8CCB8-7251-E23D-8EAC-25A037D72A39}"/>
              </a:ext>
            </a:extLst>
          </p:cNvPr>
          <p:cNvSpPr/>
          <p:nvPr/>
        </p:nvSpPr>
        <p:spPr bwMode="auto">
          <a:xfrm>
            <a:off x="7872527" y="1112659"/>
            <a:ext cx="246153" cy="281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6931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5786F5-FBBE-8796-2E73-2A107AA008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408448" cy="4669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2B3F79-97F9-F8D8-38F9-FC030DAE84B0}"/>
              </a:ext>
            </a:extLst>
          </p:cNvPr>
          <p:cNvSpPr/>
          <p:nvPr/>
        </p:nvSpPr>
        <p:spPr bwMode="auto">
          <a:xfrm>
            <a:off x="2351584" y="4144577"/>
            <a:ext cx="432048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BA9211-F135-8F69-8C94-FDB0DD136F01}"/>
              </a:ext>
            </a:extLst>
          </p:cNvPr>
          <p:cNvSpPr/>
          <p:nvPr/>
        </p:nvSpPr>
        <p:spPr bwMode="auto">
          <a:xfrm>
            <a:off x="5231904" y="4178365"/>
            <a:ext cx="533333" cy="381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A3BAD79-8B2E-38A0-E89B-62B96DA913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85" r="54890" b="8415"/>
          <a:stretch/>
        </p:blipFill>
        <p:spPr>
          <a:xfrm>
            <a:off x="5663952" y="4725145"/>
            <a:ext cx="4464496" cy="2045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83112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A3A92-CE2A-3513-35F5-9CED91A77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D5757-4888-1709-53CD-43BA982F7853}"/>
              </a:ext>
            </a:extLst>
          </p:cNvPr>
          <p:cNvSpPr/>
          <p:nvPr/>
        </p:nvSpPr>
        <p:spPr bwMode="auto">
          <a:xfrm>
            <a:off x="4872380" y="2011918"/>
            <a:ext cx="1079604" cy="49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903DD4-23B5-3F85-E635-3CEB2F504266}"/>
              </a:ext>
            </a:extLst>
          </p:cNvPr>
          <p:cNvSpPr/>
          <p:nvPr/>
        </p:nvSpPr>
        <p:spPr bwMode="auto">
          <a:xfrm>
            <a:off x="10281904" y="2021459"/>
            <a:ext cx="990476" cy="457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F3B29CA-197F-B19F-86F1-EBE1DC1F0BC6}"/>
              </a:ext>
            </a:extLst>
          </p:cNvPr>
          <p:cNvSpPr/>
          <p:nvPr/>
        </p:nvSpPr>
        <p:spPr bwMode="auto">
          <a:xfrm>
            <a:off x="1310476" y="2985054"/>
            <a:ext cx="1000000" cy="42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4B3324-3F23-03B2-55AE-D92F50D5DE8D}"/>
              </a:ext>
            </a:extLst>
          </p:cNvPr>
          <p:cNvSpPr/>
          <p:nvPr/>
        </p:nvSpPr>
        <p:spPr bwMode="auto">
          <a:xfrm>
            <a:off x="9024761" y="2994594"/>
            <a:ext cx="1019047" cy="429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01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24BF1-8B4C-6109-0531-B9B85D15E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643828-1D39-1B04-7C67-F6145AC0392E}"/>
              </a:ext>
            </a:extLst>
          </p:cNvPr>
          <p:cNvSpPr/>
          <p:nvPr/>
        </p:nvSpPr>
        <p:spPr bwMode="auto">
          <a:xfrm>
            <a:off x="9815238" y="1086406"/>
            <a:ext cx="1028571" cy="448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D831EE-C7DE-CA2F-EB83-00B1919554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89040"/>
            <a:ext cx="10800000" cy="273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FD7626-1C01-23D2-456D-0143B8373C40}"/>
              </a:ext>
            </a:extLst>
          </p:cNvPr>
          <p:cNvSpPr/>
          <p:nvPr/>
        </p:nvSpPr>
        <p:spPr bwMode="auto">
          <a:xfrm>
            <a:off x="3323265" y="5724259"/>
            <a:ext cx="2085714" cy="438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73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D7B91-4DA5-154C-3426-59207940E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764704"/>
            <a:ext cx="8561269" cy="483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C52BD9-5318-5145-BB5B-3AA1E7B1ACA9}"/>
              </a:ext>
            </a:extLst>
          </p:cNvPr>
          <p:cNvSpPr/>
          <p:nvPr/>
        </p:nvSpPr>
        <p:spPr bwMode="auto">
          <a:xfrm>
            <a:off x="8616280" y="2970001"/>
            <a:ext cx="664990" cy="4589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4C4766-5384-5C46-FFC9-E11B35BF9511}"/>
              </a:ext>
            </a:extLst>
          </p:cNvPr>
          <p:cNvSpPr/>
          <p:nvPr/>
        </p:nvSpPr>
        <p:spPr bwMode="auto">
          <a:xfrm>
            <a:off x="1055440" y="3717032"/>
            <a:ext cx="2444486" cy="432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46ABA4-760E-E6CE-3D87-31E028FB8AD7}"/>
              </a:ext>
            </a:extLst>
          </p:cNvPr>
          <p:cNvSpPr/>
          <p:nvPr/>
        </p:nvSpPr>
        <p:spPr bwMode="auto">
          <a:xfrm>
            <a:off x="4223792" y="4437112"/>
            <a:ext cx="2808312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846510F-381C-FF08-8C33-7BB46542F8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80" r="34887" b="9204"/>
          <a:stretch/>
        </p:blipFill>
        <p:spPr>
          <a:xfrm>
            <a:off x="3935760" y="4958888"/>
            <a:ext cx="5345510" cy="1806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8766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C4A97-9B37-5B56-31DC-C58ABE6B5F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8760376" cy="551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717A08-29A4-D2EC-BB52-37AD02A2F8E6}"/>
              </a:ext>
            </a:extLst>
          </p:cNvPr>
          <p:cNvSpPr/>
          <p:nvPr/>
        </p:nvSpPr>
        <p:spPr bwMode="auto">
          <a:xfrm>
            <a:off x="8472264" y="4869160"/>
            <a:ext cx="504056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A989EE3-4E93-159B-7733-DA004B5BAF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7387" r="74226" b="7506"/>
          <a:stretch/>
        </p:blipFill>
        <p:spPr>
          <a:xfrm>
            <a:off x="9552384" y="1556792"/>
            <a:ext cx="2453441" cy="3744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1312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07E959-2E63-04B5-FB42-C7FCE22DA0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0027"/>
            <a:ext cx="9408448" cy="3819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68B51E-A94F-B5DB-A9AF-B33B88DEE254}"/>
              </a:ext>
            </a:extLst>
          </p:cNvPr>
          <p:cNvSpPr/>
          <p:nvPr/>
        </p:nvSpPr>
        <p:spPr bwMode="auto">
          <a:xfrm>
            <a:off x="2423592" y="2636912"/>
            <a:ext cx="2104761" cy="4955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916897-8013-2C0C-2FAE-6D5A9DDC079C}"/>
              </a:ext>
            </a:extLst>
          </p:cNvPr>
          <p:cNvSpPr/>
          <p:nvPr/>
        </p:nvSpPr>
        <p:spPr bwMode="auto">
          <a:xfrm>
            <a:off x="2999656" y="4365104"/>
            <a:ext cx="342857" cy="396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A989EE3-4E93-159B-7733-DA004B5BAF5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14600" r="30220" b="7507"/>
          <a:stretch/>
        </p:blipFill>
        <p:spPr>
          <a:xfrm>
            <a:off x="10282538" y="1050027"/>
            <a:ext cx="1616109" cy="2908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56632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38</cp:revision>
  <dcterms:created xsi:type="dcterms:W3CDTF">2015-09-16T06:52:26Z</dcterms:created>
  <dcterms:modified xsi:type="dcterms:W3CDTF">2023-11-25T11:28:40Z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