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94" r:id="rId4"/>
    <p:sldId id="393" r:id="rId5"/>
    <p:sldId id="395" r:id="rId6"/>
    <p:sldId id="392" r:id="rId7"/>
    <p:sldId id="391" r:id="rId8"/>
    <p:sldId id="396" r:id="rId9"/>
    <p:sldId id="389" r:id="rId10"/>
    <p:sldId id="388" r:id="rId11"/>
    <p:sldId id="387" r:id="rId12"/>
    <p:sldId id="386" r:id="rId13"/>
    <p:sldId id="385" r:id="rId14"/>
    <p:sldId id="384" r:id="rId15"/>
    <p:sldId id="383" r:id="rId16"/>
    <p:sldId id="382" r:id="rId17"/>
    <p:sldId id="381" r:id="rId18"/>
    <p:sldId id="379" r:id="rId19"/>
    <p:sldId id="378" r:id="rId20"/>
    <p:sldId id="377" r:id="rId21"/>
    <p:sldId id="375" r:id="rId22"/>
    <p:sldId id="374" r:id="rId23"/>
    <p:sldId id="372" r:id="rId24"/>
    <p:sldId id="371" r:id="rId25"/>
    <p:sldId id="370" r:id="rId26"/>
    <p:sldId id="369" r:id="rId27"/>
    <p:sldId id="366" r:id="rId28"/>
    <p:sldId id="365" r:id="rId29"/>
    <p:sldId id="364" r:id="rId3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3000375"/>
            <a:ext cx="72009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833FEE-691C-4F44-1B37-5B9C5CC919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2DCE38-B337-D906-2D7B-CEFD0742A08B}"/>
              </a:ext>
            </a:extLst>
          </p:cNvPr>
          <p:cNvSpPr/>
          <p:nvPr/>
        </p:nvSpPr>
        <p:spPr bwMode="auto">
          <a:xfrm>
            <a:off x="1500952" y="2791603"/>
            <a:ext cx="2771428" cy="419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2B49C0B-CA79-9B5C-90E1-EC6A925C3F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46" t="31016" r="3550" b="3405"/>
          <a:stretch/>
        </p:blipFill>
        <p:spPr>
          <a:xfrm>
            <a:off x="4511824" y="2924943"/>
            <a:ext cx="4104456" cy="3672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7877"/>
          <a:stretch/>
        </p:blipFill>
        <p:spPr>
          <a:xfrm>
            <a:off x="4511823" y="2996952"/>
            <a:ext cx="4082249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371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067F1C-A157-A6BC-5126-40202100C2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5413B3-4482-EC9A-641F-4911AA254ECC}"/>
              </a:ext>
            </a:extLst>
          </p:cNvPr>
          <p:cNvSpPr/>
          <p:nvPr/>
        </p:nvSpPr>
        <p:spPr bwMode="auto">
          <a:xfrm>
            <a:off x="9167619" y="1086666"/>
            <a:ext cx="1066666" cy="458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9ED8F-9DE6-10ED-A4CC-8EAC60A150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4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16455" t="5201"/>
          <a:stretch/>
        </p:blipFill>
        <p:spPr>
          <a:xfrm>
            <a:off x="3503712" y="3284984"/>
            <a:ext cx="475252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65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DEB8F8-5E21-AB7F-C1A0-4A9F6682D7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276E54-FA0F-552B-8C50-FD391DAA3A60}"/>
              </a:ext>
            </a:extLst>
          </p:cNvPr>
          <p:cNvSpPr/>
          <p:nvPr/>
        </p:nvSpPr>
        <p:spPr bwMode="auto">
          <a:xfrm>
            <a:off x="2529523" y="2033739"/>
            <a:ext cx="2780952" cy="411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2339ED8F-9DE6-10ED-A4CC-8EAC60A150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31" t="40156" r="23879"/>
          <a:stretch/>
        </p:blipFill>
        <p:spPr>
          <a:xfrm>
            <a:off x="3431704" y="3284984"/>
            <a:ext cx="4896544" cy="3447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l="16455" t="5201"/>
          <a:stretch/>
        </p:blipFill>
        <p:spPr>
          <a:xfrm>
            <a:off x="3503712" y="3284984"/>
            <a:ext cx="4752528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94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245E4C-A84E-A753-D6C1-A1BE4FA949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0073EB-8704-68D2-A33F-A829CDBE77FF}"/>
              </a:ext>
            </a:extLst>
          </p:cNvPr>
          <p:cNvSpPr/>
          <p:nvPr/>
        </p:nvSpPr>
        <p:spPr bwMode="auto">
          <a:xfrm>
            <a:off x="6888088" y="1896781"/>
            <a:ext cx="1089054" cy="486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265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0676FE-662E-565D-0B6C-CBB780E03F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4782"/>
          <a:stretch/>
        </p:blipFill>
        <p:spPr>
          <a:xfrm>
            <a:off x="4439816" y="1894119"/>
            <a:ext cx="3744416" cy="4199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99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4D3FF9-D936-75A9-C88F-94C6AE9F70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B75D06-EA5A-AC7A-8184-6D19E1535151}"/>
              </a:ext>
            </a:extLst>
          </p:cNvPr>
          <p:cNvSpPr/>
          <p:nvPr/>
        </p:nvSpPr>
        <p:spPr bwMode="auto">
          <a:xfrm>
            <a:off x="1500952" y="2774769"/>
            <a:ext cx="2771428" cy="41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60676FE-662E-565D-0B6C-CBB780E03FB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76" t="17385" r="30220" b="2516"/>
          <a:stretch/>
        </p:blipFill>
        <p:spPr>
          <a:xfrm>
            <a:off x="4439816" y="2564904"/>
            <a:ext cx="3888432" cy="424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/>
          <a:srcRect b="4782"/>
          <a:stretch/>
        </p:blipFill>
        <p:spPr>
          <a:xfrm>
            <a:off x="4511824" y="2564904"/>
            <a:ext cx="3744416" cy="4199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372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5D2765-38AA-ACC4-5F6C-8116F3DA99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586745" cy="2151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3B0BD2-EE53-778C-EFF3-43D0D8B5A391}"/>
              </a:ext>
            </a:extLst>
          </p:cNvPr>
          <p:cNvSpPr/>
          <p:nvPr/>
        </p:nvSpPr>
        <p:spPr bwMode="auto">
          <a:xfrm>
            <a:off x="7536160" y="850761"/>
            <a:ext cx="21602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242F1A-64BA-C420-287A-0581D0BB5D86}"/>
              </a:ext>
            </a:extLst>
          </p:cNvPr>
          <p:cNvSpPr/>
          <p:nvPr/>
        </p:nvSpPr>
        <p:spPr bwMode="auto">
          <a:xfrm>
            <a:off x="1333791" y="1656140"/>
            <a:ext cx="971428" cy="496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800B73-ED2F-1387-C638-39DFE1DBB5A2}"/>
              </a:ext>
            </a:extLst>
          </p:cNvPr>
          <p:cNvSpPr/>
          <p:nvPr/>
        </p:nvSpPr>
        <p:spPr bwMode="auto">
          <a:xfrm>
            <a:off x="9206415" y="1678747"/>
            <a:ext cx="476190" cy="4676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4BC50D-F3CA-BC80-F7A0-4DF8E23DEA67}"/>
              </a:ext>
            </a:extLst>
          </p:cNvPr>
          <p:cNvSpPr/>
          <p:nvPr/>
        </p:nvSpPr>
        <p:spPr bwMode="auto">
          <a:xfrm>
            <a:off x="1419504" y="2431715"/>
            <a:ext cx="500031" cy="429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CDE2DC5-403C-FD76-32A1-7E649AC597E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1"/>
          <a:stretch/>
        </p:blipFill>
        <p:spPr>
          <a:xfrm>
            <a:off x="1333791" y="3162881"/>
            <a:ext cx="9586745" cy="3578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BC10606-B7EE-E34A-831E-88C3256C0BA6}"/>
              </a:ext>
            </a:extLst>
          </p:cNvPr>
          <p:cNvSpPr/>
          <p:nvPr/>
        </p:nvSpPr>
        <p:spPr bwMode="auto">
          <a:xfrm>
            <a:off x="6096000" y="3933056"/>
            <a:ext cx="1019047" cy="524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0BAD40-8338-D522-792D-0AAD97E45F76}"/>
              </a:ext>
            </a:extLst>
          </p:cNvPr>
          <p:cNvSpPr/>
          <p:nvPr/>
        </p:nvSpPr>
        <p:spPr bwMode="auto">
          <a:xfrm>
            <a:off x="4937308" y="5517232"/>
            <a:ext cx="1152128" cy="485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602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F4CFE-C9EF-BCBA-A69F-3D319F8E29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43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0DFAB6-7CE0-DC07-D29E-3C710F874866}"/>
              </a:ext>
            </a:extLst>
          </p:cNvPr>
          <p:cNvSpPr/>
          <p:nvPr/>
        </p:nvSpPr>
        <p:spPr bwMode="auto">
          <a:xfrm>
            <a:off x="2700952" y="3509737"/>
            <a:ext cx="116280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06718CF-5CBC-C374-0085-0FC9EAE1CD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6" r="63329" b="5430"/>
          <a:stretch/>
        </p:blipFill>
        <p:spPr>
          <a:xfrm>
            <a:off x="4799856" y="4077072"/>
            <a:ext cx="2808312" cy="2706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42799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1CFAD0-BB4E-6B79-B539-D58F856439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E5B98D-47F3-482C-345B-0B93039A68A8}"/>
              </a:ext>
            </a:extLst>
          </p:cNvPr>
          <p:cNvSpPr/>
          <p:nvPr/>
        </p:nvSpPr>
        <p:spPr bwMode="auto">
          <a:xfrm>
            <a:off x="2586666" y="2813844"/>
            <a:ext cx="1047619" cy="448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226592-F6F1-CED7-05C5-C2ADFA794750}"/>
              </a:ext>
            </a:extLst>
          </p:cNvPr>
          <p:cNvSpPr/>
          <p:nvPr/>
        </p:nvSpPr>
        <p:spPr bwMode="auto">
          <a:xfrm>
            <a:off x="8184233" y="3653649"/>
            <a:ext cx="1116720" cy="477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014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0DD6F8-D9D7-A81E-4148-033510C868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D87DB7-EF25-DA5F-509D-CD0920F4FDEE}"/>
              </a:ext>
            </a:extLst>
          </p:cNvPr>
          <p:cNvSpPr/>
          <p:nvPr/>
        </p:nvSpPr>
        <p:spPr bwMode="auto">
          <a:xfrm>
            <a:off x="5329523" y="4393539"/>
            <a:ext cx="4161904" cy="4860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E43698-6A56-5E8A-4E62-B29B5FADCF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7249E3-1A4E-5EF7-6F08-DE149AF3FF96}"/>
              </a:ext>
            </a:extLst>
          </p:cNvPr>
          <p:cNvSpPr/>
          <p:nvPr/>
        </p:nvSpPr>
        <p:spPr bwMode="auto">
          <a:xfrm>
            <a:off x="3062857" y="2832722"/>
            <a:ext cx="2780952" cy="419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06718CF-5CBC-C374-0085-0FC9EAE1CD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71" r="20219" b="5226"/>
          <a:stretch/>
        </p:blipFill>
        <p:spPr>
          <a:xfrm>
            <a:off x="1991544" y="3348000"/>
            <a:ext cx="7661224" cy="3393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t="20714" b="10931"/>
          <a:stretch/>
        </p:blipFill>
        <p:spPr>
          <a:xfrm>
            <a:off x="6096000" y="3645024"/>
            <a:ext cx="3528000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22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8868EE-0E30-E435-C615-0C670354A8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072771-225A-FCDD-D61A-8C371A40FE96}"/>
              </a:ext>
            </a:extLst>
          </p:cNvPr>
          <p:cNvSpPr/>
          <p:nvPr/>
        </p:nvSpPr>
        <p:spPr bwMode="auto">
          <a:xfrm>
            <a:off x="8091428" y="2831097"/>
            <a:ext cx="2771428" cy="409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1B6753A9-F28B-E9BE-EFF8-91A7460C30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03" r="58223" b="5918"/>
          <a:stretch/>
        </p:blipFill>
        <p:spPr>
          <a:xfrm>
            <a:off x="4326172" y="3241051"/>
            <a:ext cx="3539656" cy="3502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6172" y="3274433"/>
            <a:ext cx="3539656" cy="2881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68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3061D-F487-5BEB-0D94-4D3958E7CE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CF38E9-1FB8-8790-9BA3-9F6C2DD79E27}"/>
              </a:ext>
            </a:extLst>
          </p:cNvPr>
          <p:cNvSpPr/>
          <p:nvPr/>
        </p:nvSpPr>
        <p:spPr bwMode="auto">
          <a:xfrm>
            <a:off x="9148571" y="1934373"/>
            <a:ext cx="1195901" cy="4859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19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7E84FC-D522-65B4-46F6-66E73705F1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408448" cy="2766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2924944"/>
            <a:ext cx="3024336" cy="383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74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7595E9-767B-7992-3A97-EE634D2B99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97FAA7-11B7-3EFD-7670-8D4AD3D2C31C}"/>
              </a:ext>
            </a:extLst>
          </p:cNvPr>
          <p:cNvSpPr/>
          <p:nvPr/>
        </p:nvSpPr>
        <p:spPr bwMode="auto">
          <a:xfrm>
            <a:off x="1500952" y="1871714"/>
            <a:ext cx="2866856" cy="421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B6753A9-F28B-E9BE-EFF8-91A7460C300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13" t="4071" r="12884" b="5918"/>
          <a:stretch/>
        </p:blipFill>
        <p:spPr>
          <a:xfrm>
            <a:off x="4439816" y="1772816"/>
            <a:ext cx="3696712" cy="4723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/>
          <a:srcRect b="6753"/>
          <a:stretch/>
        </p:blipFill>
        <p:spPr>
          <a:xfrm>
            <a:off x="4439816" y="1805616"/>
            <a:ext cx="3672000" cy="399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374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8A288-68CD-4F7D-C12A-56A462D111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FCAC55-A69A-036D-F224-98E353464896}"/>
              </a:ext>
            </a:extLst>
          </p:cNvPr>
          <p:cNvSpPr/>
          <p:nvPr/>
        </p:nvSpPr>
        <p:spPr bwMode="auto">
          <a:xfrm>
            <a:off x="6096000" y="2848624"/>
            <a:ext cx="576064" cy="2923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615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39AC62-BE95-CCC6-62A5-2D610E0666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84563"/>
            <a:ext cx="8670517" cy="2581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717D5C-452D-AC52-1848-A089BBA8DE9B}"/>
              </a:ext>
            </a:extLst>
          </p:cNvPr>
          <p:cNvSpPr/>
          <p:nvPr/>
        </p:nvSpPr>
        <p:spPr bwMode="auto">
          <a:xfrm>
            <a:off x="1919536" y="3001679"/>
            <a:ext cx="2780952" cy="564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67DB0D1-55A6-2B12-23B3-C4E4667913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15"/>
          <a:stretch/>
        </p:blipFill>
        <p:spPr>
          <a:xfrm>
            <a:off x="1406271" y="3566451"/>
            <a:ext cx="7984245" cy="1220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72D9D0-D672-68AD-E039-113D4A84E004}"/>
              </a:ext>
            </a:extLst>
          </p:cNvPr>
          <p:cNvSpPr/>
          <p:nvPr/>
        </p:nvSpPr>
        <p:spPr bwMode="auto">
          <a:xfrm>
            <a:off x="5838857" y="3645159"/>
            <a:ext cx="617183" cy="458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CD3E8F7-F8E5-5C31-0CD9-B365A181CF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3" r="62224" b="4838"/>
          <a:stretch/>
        </p:blipFill>
        <p:spPr>
          <a:xfrm>
            <a:off x="9390516" y="1196752"/>
            <a:ext cx="2666327" cy="3153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/>
          <a:srcRect t="4995" b="5452"/>
          <a:stretch/>
        </p:blipFill>
        <p:spPr>
          <a:xfrm>
            <a:off x="9403368" y="1124744"/>
            <a:ext cx="2653475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28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320417-B47E-ABE4-687C-1D77F51931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904392" cy="40630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70C199-EC65-FF67-2C75-B3E477AB9505}"/>
              </a:ext>
            </a:extLst>
          </p:cNvPr>
          <p:cNvSpPr/>
          <p:nvPr/>
        </p:nvSpPr>
        <p:spPr bwMode="auto">
          <a:xfrm>
            <a:off x="5943619" y="3717032"/>
            <a:ext cx="304762" cy="371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163D3B-7DBA-7F9C-E9E7-12AB6CF8F6CE}"/>
              </a:ext>
            </a:extLst>
          </p:cNvPr>
          <p:cNvSpPr/>
          <p:nvPr/>
        </p:nvSpPr>
        <p:spPr bwMode="auto">
          <a:xfrm>
            <a:off x="1311124" y="4293096"/>
            <a:ext cx="278095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CD3E8F7-F8E5-5C31-0CD9-B365A181CF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444" t="3902" r="11551" b="4838"/>
          <a:stretch/>
        </p:blipFill>
        <p:spPr>
          <a:xfrm>
            <a:off x="7464152" y="3501008"/>
            <a:ext cx="2808312" cy="3254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t="7199"/>
          <a:stretch/>
        </p:blipFill>
        <p:spPr>
          <a:xfrm>
            <a:off x="7464151" y="3501008"/>
            <a:ext cx="2808313" cy="2784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127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09F377-D498-72BF-5815-48C78D7596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7680256" cy="3567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ED8CFD-E6F5-0AA9-9A75-345EDF3F326A}"/>
              </a:ext>
            </a:extLst>
          </p:cNvPr>
          <p:cNvSpPr/>
          <p:nvPr/>
        </p:nvSpPr>
        <p:spPr bwMode="auto">
          <a:xfrm>
            <a:off x="4134122" y="3140968"/>
            <a:ext cx="485714" cy="438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3EB0EA-2462-DBE9-75C9-8F1F37E76A83}"/>
              </a:ext>
            </a:extLst>
          </p:cNvPr>
          <p:cNvSpPr/>
          <p:nvPr/>
        </p:nvSpPr>
        <p:spPr bwMode="auto">
          <a:xfrm>
            <a:off x="5807968" y="3763355"/>
            <a:ext cx="1066666" cy="45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84A22F7-1E2C-507F-1543-E2DF368490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04" r="43862" b="11089"/>
          <a:stretch/>
        </p:blipFill>
        <p:spPr>
          <a:xfrm>
            <a:off x="2711624" y="4270109"/>
            <a:ext cx="3816424" cy="2555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900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4A22F7-1E2C-507F-1543-E2DF368490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6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D9DDB8-8BDC-87F2-C40E-5EB9D23EEC54}"/>
              </a:ext>
            </a:extLst>
          </p:cNvPr>
          <p:cNvSpPr/>
          <p:nvPr/>
        </p:nvSpPr>
        <p:spPr bwMode="auto">
          <a:xfrm>
            <a:off x="686220" y="6301266"/>
            <a:ext cx="2499648" cy="371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6633"/>
          <a:stretch/>
        </p:blipFill>
        <p:spPr>
          <a:xfrm>
            <a:off x="6672064" y="2996953"/>
            <a:ext cx="2736304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58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B346E-1B1E-0AED-06E2-9DEB8A69FA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10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A7098E5-C723-FE92-DBFB-8F695CF8C3E4}"/>
              </a:ext>
            </a:extLst>
          </p:cNvPr>
          <p:cNvSpPr/>
          <p:nvPr/>
        </p:nvSpPr>
        <p:spPr bwMode="auto">
          <a:xfrm>
            <a:off x="2453990" y="2558849"/>
            <a:ext cx="1961685" cy="412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35D01B-D916-54B1-6506-F4641CDB96F3}"/>
              </a:ext>
            </a:extLst>
          </p:cNvPr>
          <p:cNvSpPr/>
          <p:nvPr/>
        </p:nvSpPr>
        <p:spPr bwMode="auto">
          <a:xfrm>
            <a:off x="684969" y="3365424"/>
            <a:ext cx="3231527" cy="385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19445"/>
          <a:stretch/>
        </p:blipFill>
        <p:spPr>
          <a:xfrm>
            <a:off x="4655841" y="3228884"/>
            <a:ext cx="2088231" cy="3296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3463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2FCF5-F647-DEEB-7E8A-B2F04D9A32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844"/>
          <a:stretch/>
        </p:blipFill>
        <p:spPr>
          <a:xfrm>
            <a:off x="720000" y="972000"/>
            <a:ext cx="10800000" cy="2312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295101"/>
            <a:ext cx="6486525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37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2FCF5-F647-DEEB-7E8A-B2F04D9A32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6" t="42656"/>
          <a:stretch/>
        </p:blipFill>
        <p:spPr>
          <a:xfrm>
            <a:off x="695400" y="836712"/>
            <a:ext cx="10297144" cy="330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0B8C33-D730-DE23-6F98-16FDC91FE5EE}"/>
              </a:ext>
            </a:extLst>
          </p:cNvPr>
          <p:cNvSpPr/>
          <p:nvPr/>
        </p:nvSpPr>
        <p:spPr bwMode="auto">
          <a:xfrm>
            <a:off x="2668734" y="1726996"/>
            <a:ext cx="1552380" cy="505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399DC6-678A-B277-F1A8-EC62ECCC2FA3}"/>
              </a:ext>
            </a:extLst>
          </p:cNvPr>
          <p:cNvSpPr/>
          <p:nvPr/>
        </p:nvSpPr>
        <p:spPr bwMode="auto">
          <a:xfrm>
            <a:off x="7659210" y="2575738"/>
            <a:ext cx="1085714" cy="4482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6830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F364F0-6DD3-B751-949D-0A5880221E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B3630E-2830-64DB-A5D3-FBE2FEAE2B01}"/>
              </a:ext>
            </a:extLst>
          </p:cNvPr>
          <p:cNvSpPr/>
          <p:nvPr/>
        </p:nvSpPr>
        <p:spPr bwMode="auto">
          <a:xfrm>
            <a:off x="681904" y="1945681"/>
            <a:ext cx="3514285" cy="42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457" y="1844823"/>
            <a:ext cx="5702031" cy="288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659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1B8266-8F0D-1427-7345-DFABDFF084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104"/>
          <a:stretch/>
        </p:blipFill>
        <p:spPr>
          <a:xfrm>
            <a:off x="720000" y="972000"/>
            <a:ext cx="10800000" cy="317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71A634-01DD-A532-8FE0-77934FA2CA13}"/>
              </a:ext>
            </a:extLst>
          </p:cNvPr>
          <p:cNvSpPr/>
          <p:nvPr/>
        </p:nvSpPr>
        <p:spPr bwMode="auto">
          <a:xfrm>
            <a:off x="6100952" y="3525774"/>
            <a:ext cx="1057142" cy="438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70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1B8266-8F0D-1427-7345-DFABDFF084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186"/>
          <a:stretch/>
        </p:blipFill>
        <p:spPr>
          <a:xfrm>
            <a:off x="263352" y="806056"/>
            <a:ext cx="10800000" cy="233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6EED72-1F8E-6836-9C90-F82F4A8D64C8}"/>
              </a:ext>
            </a:extLst>
          </p:cNvPr>
          <p:cNvSpPr/>
          <p:nvPr/>
        </p:nvSpPr>
        <p:spPr bwMode="auto">
          <a:xfrm>
            <a:off x="6396685" y="911179"/>
            <a:ext cx="1638094" cy="495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62AA896-7AD5-C41C-C733-F25ECCAB859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8" r="33999"/>
          <a:stretch/>
        </p:blipFill>
        <p:spPr>
          <a:xfrm>
            <a:off x="2495600" y="3170813"/>
            <a:ext cx="5862549" cy="357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353" y="3288192"/>
            <a:ext cx="2694796" cy="3424779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6EED72-1F8E-6836-9C90-F82F4A8D64C8}"/>
              </a:ext>
            </a:extLst>
          </p:cNvPr>
          <p:cNvSpPr/>
          <p:nvPr/>
        </p:nvSpPr>
        <p:spPr bwMode="auto">
          <a:xfrm>
            <a:off x="2495600" y="3140968"/>
            <a:ext cx="2376264" cy="495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161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49C0B-CA79-9B5C-90E1-EC6A925C3F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l="7877"/>
          <a:stretch/>
        </p:blipFill>
        <p:spPr>
          <a:xfrm>
            <a:off x="7032103" y="2780929"/>
            <a:ext cx="4082249" cy="36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115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41</cp:revision>
  <dcterms:created xsi:type="dcterms:W3CDTF">2015-09-16T06:52:26Z</dcterms:created>
  <dcterms:modified xsi:type="dcterms:W3CDTF">2023-11-25T09:52:50Z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