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96" r:id="rId4"/>
    <p:sldId id="395" r:id="rId5"/>
    <p:sldId id="393" r:id="rId6"/>
    <p:sldId id="397" r:id="rId7"/>
    <p:sldId id="392" r:id="rId8"/>
    <p:sldId id="390" r:id="rId9"/>
    <p:sldId id="389" r:id="rId10"/>
    <p:sldId id="387" r:id="rId11"/>
    <p:sldId id="386" r:id="rId12"/>
    <p:sldId id="385" r:id="rId13"/>
    <p:sldId id="384" r:id="rId14"/>
    <p:sldId id="382" r:id="rId15"/>
    <p:sldId id="381" r:id="rId16"/>
    <p:sldId id="380" r:id="rId17"/>
    <p:sldId id="378" r:id="rId18"/>
    <p:sldId id="377" r:id="rId19"/>
    <p:sldId id="375" r:id="rId20"/>
    <p:sldId id="374" r:id="rId21"/>
    <p:sldId id="373" r:id="rId22"/>
    <p:sldId id="371" r:id="rId23"/>
    <p:sldId id="370" r:id="rId24"/>
    <p:sldId id="369" r:id="rId25"/>
    <p:sldId id="368" r:id="rId26"/>
    <p:sldId id="367" r:id="rId27"/>
    <p:sldId id="366" r:id="rId28"/>
    <p:sldId id="365" r:id="rId29"/>
    <p:sldId id="364" r:id="rId3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3058210"/>
            <a:ext cx="11305256" cy="7463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9D492A-8E56-BEF0-43C5-F681DA16B6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05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1423"/>
          <a:stretch/>
        </p:blipFill>
        <p:spPr>
          <a:xfrm>
            <a:off x="5015881" y="2924944"/>
            <a:ext cx="5328591" cy="3409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043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949B41-32ED-315B-5FA6-CD06959066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75030"/>
            <a:ext cx="9980951" cy="4228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4F92FC-28E1-152E-50FF-47F6801BD227}"/>
              </a:ext>
            </a:extLst>
          </p:cNvPr>
          <p:cNvSpPr/>
          <p:nvPr/>
        </p:nvSpPr>
        <p:spPr bwMode="auto">
          <a:xfrm>
            <a:off x="7358198" y="2647457"/>
            <a:ext cx="2771428" cy="409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7B9E62-35D7-4DD4-488B-DBEE441EBC05}"/>
              </a:ext>
            </a:extLst>
          </p:cNvPr>
          <p:cNvSpPr/>
          <p:nvPr/>
        </p:nvSpPr>
        <p:spPr bwMode="auto">
          <a:xfrm>
            <a:off x="8904312" y="3429001"/>
            <a:ext cx="108012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5FCC37F-3843-B5A4-A63D-914AFE4E1EC7}"/>
              </a:ext>
            </a:extLst>
          </p:cNvPr>
          <p:cNvSpPr/>
          <p:nvPr/>
        </p:nvSpPr>
        <p:spPr bwMode="auto">
          <a:xfrm>
            <a:off x="1977143" y="4221088"/>
            <a:ext cx="318095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D89D492A-8E56-BEF0-43C5-F681DA16B6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99" t="36405" r="2097" b="6088"/>
          <a:stretch/>
        </p:blipFill>
        <p:spPr>
          <a:xfrm>
            <a:off x="5729420" y="4005064"/>
            <a:ext cx="4400206" cy="2735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t="15069"/>
          <a:stretch/>
        </p:blipFill>
        <p:spPr>
          <a:xfrm>
            <a:off x="5729421" y="4005064"/>
            <a:ext cx="4400205" cy="2699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728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1A099D-E143-E820-DEA2-011D6D064B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0DE218-EB1D-2CD6-44ED-40D8E1392EDB}"/>
              </a:ext>
            </a:extLst>
          </p:cNvPr>
          <p:cNvSpPr/>
          <p:nvPr/>
        </p:nvSpPr>
        <p:spPr bwMode="auto">
          <a:xfrm>
            <a:off x="9167619" y="1067319"/>
            <a:ext cx="1176853" cy="486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99C9E9-42F8-5406-79F4-CD6E7C48CDDE}"/>
              </a:ext>
            </a:extLst>
          </p:cNvPr>
          <p:cNvSpPr/>
          <p:nvPr/>
        </p:nvSpPr>
        <p:spPr bwMode="auto">
          <a:xfrm>
            <a:off x="9739047" y="2868851"/>
            <a:ext cx="1057141" cy="495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B7FD49-1128-99D8-4287-4D3F71CFB509}"/>
              </a:ext>
            </a:extLst>
          </p:cNvPr>
          <p:cNvSpPr/>
          <p:nvPr/>
        </p:nvSpPr>
        <p:spPr bwMode="auto">
          <a:xfrm>
            <a:off x="1520000" y="3764851"/>
            <a:ext cx="2114285" cy="476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655680C-8C6F-0E59-4BD3-B8A9AF413482}"/>
              </a:ext>
            </a:extLst>
          </p:cNvPr>
          <p:cNvSpPr/>
          <p:nvPr/>
        </p:nvSpPr>
        <p:spPr bwMode="auto">
          <a:xfrm>
            <a:off x="7700952" y="3755319"/>
            <a:ext cx="1580952" cy="495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23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76B341-6E87-578F-8F78-3C83961396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428000"/>
            <a:ext cx="9089082" cy="3154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781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764A98-4F37-E487-01E5-AF6986A77F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7560FA-2B1C-5071-73EC-4AD9D3F580FE}"/>
              </a:ext>
            </a:extLst>
          </p:cNvPr>
          <p:cNvSpPr/>
          <p:nvPr/>
        </p:nvSpPr>
        <p:spPr bwMode="auto">
          <a:xfrm>
            <a:off x="7262857" y="2050032"/>
            <a:ext cx="2771427" cy="410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3520DD7D-8A24-334B-57EC-4DB6C70ACEC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04" t="7611" r="14657" b="8658"/>
          <a:stretch/>
        </p:blipFill>
        <p:spPr>
          <a:xfrm>
            <a:off x="2927648" y="2996952"/>
            <a:ext cx="5544616" cy="3168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7037" y="3038273"/>
            <a:ext cx="5433219" cy="3117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7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DC2330-B0A4-B4AD-C681-9ACDCBC301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81C246-9F9F-625F-049C-54C7563A29A5}"/>
              </a:ext>
            </a:extLst>
          </p:cNvPr>
          <p:cNvSpPr/>
          <p:nvPr/>
        </p:nvSpPr>
        <p:spPr bwMode="auto">
          <a:xfrm>
            <a:off x="3110476" y="1974985"/>
            <a:ext cx="1514285" cy="496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D3C829-D3C4-C974-FB6A-97DAB883CFFC}"/>
              </a:ext>
            </a:extLst>
          </p:cNvPr>
          <p:cNvSpPr/>
          <p:nvPr/>
        </p:nvSpPr>
        <p:spPr bwMode="auto">
          <a:xfrm>
            <a:off x="8720000" y="2920656"/>
            <a:ext cx="1028572" cy="429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573016"/>
            <a:ext cx="9089082" cy="3154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672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8ED669-43CF-D45B-02CC-66A30BE00F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3"/>
            <a:ext cx="8400336" cy="4617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23CBEA-2BEB-B324-0308-DBAA8B9715D5}"/>
              </a:ext>
            </a:extLst>
          </p:cNvPr>
          <p:cNvSpPr/>
          <p:nvPr/>
        </p:nvSpPr>
        <p:spPr bwMode="auto">
          <a:xfrm>
            <a:off x="7104112" y="2969584"/>
            <a:ext cx="504056" cy="387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FFE306-3015-1269-4025-123420B65270}"/>
              </a:ext>
            </a:extLst>
          </p:cNvPr>
          <p:cNvSpPr/>
          <p:nvPr/>
        </p:nvSpPr>
        <p:spPr bwMode="auto">
          <a:xfrm>
            <a:off x="7617664" y="4293096"/>
            <a:ext cx="854600" cy="406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44FB39EB-AF29-FA17-2344-8BEAFF3274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0" r="52889" b="5877"/>
          <a:stretch/>
        </p:blipFill>
        <p:spPr>
          <a:xfrm>
            <a:off x="9120336" y="1556792"/>
            <a:ext cx="2952328" cy="2089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91425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4181FF-0F97-5C9E-4C08-FA7199777A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FCFEBB-B223-971F-5CCB-8336DB705885}"/>
              </a:ext>
            </a:extLst>
          </p:cNvPr>
          <p:cNvSpPr/>
          <p:nvPr/>
        </p:nvSpPr>
        <p:spPr bwMode="auto">
          <a:xfrm>
            <a:off x="6272380" y="2844238"/>
            <a:ext cx="2771428" cy="410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44FB39EB-AF29-FA17-2344-8BEAFF3274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77" t="5530" r="9551" b="7649"/>
          <a:stretch/>
        </p:blipFill>
        <p:spPr>
          <a:xfrm>
            <a:off x="3575720" y="3401536"/>
            <a:ext cx="4320480" cy="3307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1257" y="3429000"/>
            <a:ext cx="4258671" cy="285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050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4FF0BE-8591-8E16-294B-406C626F93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480456" cy="4368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4437112"/>
            <a:ext cx="2592288" cy="2323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251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BA28F1-5C46-CB01-8894-BA49E55A1E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73E8CA-D3D2-9F15-8EAF-321A4BDBA66E}"/>
              </a:ext>
            </a:extLst>
          </p:cNvPr>
          <p:cNvSpPr/>
          <p:nvPr/>
        </p:nvSpPr>
        <p:spPr bwMode="auto">
          <a:xfrm>
            <a:off x="2529523" y="2011692"/>
            <a:ext cx="2780952" cy="410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B98F51D0-2D68-304A-FDBB-36737C6FCB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36" r="68891" b="6711"/>
          <a:stretch/>
        </p:blipFill>
        <p:spPr>
          <a:xfrm>
            <a:off x="3921973" y="2996952"/>
            <a:ext cx="3359776" cy="3024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1564" y="3068960"/>
            <a:ext cx="3293301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420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55E4B0-C3E0-B997-B875-F5700C2B45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B984CC2-E747-5B72-F25D-53A93C8ACB1B}"/>
              </a:ext>
            </a:extLst>
          </p:cNvPr>
          <p:cNvSpPr/>
          <p:nvPr/>
        </p:nvSpPr>
        <p:spPr bwMode="auto">
          <a:xfrm>
            <a:off x="8205714" y="5939633"/>
            <a:ext cx="2771428" cy="409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3505" y="2828208"/>
            <a:ext cx="5210807" cy="27226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53A739-CF43-3061-67DD-A67D141D79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F42471-1E74-22BF-4353-FFE6708945D3}"/>
              </a:ext>
            </a:extLst>
          </p:cNvPr>
          <p:cNvSpPr/>
          <p:nvPr/>
        </p:nvSpPr>
        <p:spPr bwMode="auto">
          <a:xfrm>
            <a:off x="10272380" y="1086394"/>
            <a:ext cx="466666" cy="438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8016A0-BFE2-CC88-FBA9-FDC32EFCC928}"/>
              </a:ext>
            </a:extLst>
          </p:cNvPr>
          <p:cNvSpPr/>
          <p:nvPr/>
        </p:nvSpPr>
        <p:spPr bwMode="auto">
          <a:xfrm>
            <a:off x="1567619" y="1953883"/>
            <a:ext cx="466666" cy="428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21C46A-5EA9-0D9D-E5BE-C30A3B19467A}"/>
              </a:ext>
            </a:extLst>
          </p:cNvPr>
          <p:cNvSpPr/>
          <p:nvPr/>
        </p:nvSpPr>
        <p:spPr bwMode="auto">
          <a:xfrm>
            <a:off x="6939046" y="2780928"/>
            <a:ext cx="1173177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D4AED6C-F5FB-1C0B-039D-A8C7FE1770E8}"/>
              </a:ext>
            </a:extLst>
          </p:cNvPr>
          <p:cNvSpPr/>
          <p:nvPr/>
        </p:nvSpPr>
        <p:spPr bwMode="auto">
          <a:xfrm>
            <a:off x="3224761" y="4565883"/>
            <a:ext cx="961904" cy="495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EB4F78D-67BC-66CC-CDD5-7161D12BB48B}"/>
              </a:ext>
            </a:extLst>
          </p:cNvPr>
          <p:cNvSpPr/>
          <p:nvPr/>
        </p:nvSpPr>
        <p:spPr bwMode="auto">
          <a:xfrm>
            <a:off x="6043809" y="5395352"/>
            <a:ext cx="1060303" cy="553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797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E80B15-E701-48C6-428C-7041EDB36E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1"/>
            <a:ext cx="9001000" cy="3433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08A767D-3198-8E26-8989-9F81A1A9600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711387"/>
            <a:ext cx="9001000" cy="686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r="14689" b="8696"/>
          <a:stretch/>
        </p:blipFill>
        <p:spPr>
          <a:xfrm>
            <a:off x="9721000" y="1298765"/>
            <a:ext cx="2256063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085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2DDAA5-B8E1-397D-38E5-0A8283511C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5524"/>
            <a:ext cx="9624472" cy="2865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136ACA-6CF1-1FA9-2E87-BE1A82F8925E}"/>
              </a:ext>
            </a:extLst>
          </p:cNvPr>
          <p:cNvSpPr/>
          <p:nvPr/>
        </p:nvSpPr>
        <p:spPr bwMode="auto">
          <a:xfrm>
            <a:off x="1271464" y="1556792"/>
            <a:ext cx="277142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1679069-3DF7-3356-E7E3-E5FF29E7FE41}"/>
              </a:ext>
            </a:extLst>
          </p:cNvPr>
          <p:cNvSpPr/>
          <p:nvPr/>
        </p:nvSpPr>
        <p:spPr bwMode="auto">
          <a:xfrm>
            <a:off x="1362794" y="3118818"/>
            <a:ext cx="2771428" cy="419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1FDB604A-DC0F-1E99-FB8A-756AAE113AA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54" r="65075" b="4838"/>
          <a:stretch/>
        </p:blipFill>
        <p:spPr>
          <a:xfrm>
            <a:off x="5375920" y="2852936"/>
            <a:ext cx="2664296" cy="3896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/>
          <a:srcRect b="6123"/>
          <a:stretch/>
        </p:blipFill>
        <p:spPr>
          <a:xfrm>
            <a:off x="5663952" y="2924944"/>
            <a:ext cx="2751444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832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DB604A-DC0F-1E99-FB8A-756AAE113AA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596"/>
          <a:stretch/>
        </p:blipFill>
        <p:spPr>
          <a:xfrm>
            <a:off x="720000" y="972000"/>
            <a:ext cx="10800000" cy="1628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70D7AE-7C05-9536-B5DD-98327728CFDD}"/>
              </a:ext>
            </a:extLst>
          </p:cNvPr>
          <p:cNvSpPr/>
          <p:nvPr/>
        </p:nvSpPr>
        <p:spPr bwMode="auto">
          <a:xfrm>
            <a:off x="4583832" y="1916832"/>
            <a:ext cx="871397" cy="590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41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8BF8D3-6C1E-D136-6E46-D6B708EE43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24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3149695"/>
            <a:ext cx="2592288" cy="3576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893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1159F3-A80B-3DE3-7E61-C07730C9A6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FA730E-3922-F3C5-AD86-733D8C555635}"/>
              </a:ext>
            </a:extLst>
          </p:cNvPr>
          <p:cNvSpPr/>
          <p:nvPr/>
        </p:nvSpPr>
        <p:spPr bwMode="auto">
          <a:xfrm>
            <a:off x="1500952" y="1957011"/>
            <a:ext cx="2771428" cy="411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1FDB604A-DC0F-1E99-FB8A-756AAE113AA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35" t="25155" r="14876" b="5000"/>
          <a:stretch/>
        </p:blipFill>
        <p:spPr>
          <a:xfrm>
            <a:off x="4272380" y="2060848"/>
            <a:ext cx="3384376" cy="4502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b="14629"/>
          <a:stretch/>
        </p:blipFill>
        <p:spPr>
          <a:xfrm>
            <a:off x="4367809" y="2132856"/>
            <a:ext cx="3240359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33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B3C04F-26EE-4095-BBF3-40A87B40A0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A67C80-4B88-94DF-A2A8-44D843BCE94A}"/>
              </a:ext>
            </a:extLst>
          </p:cNvPr>
          <p:cNvSpPr/>
          <p:nvPr/>
        </p:nvSpPr>
        <p:spPr bwMode="auto">
          <a:xfrm>
            <a:off x="7248129" y="972000"/>
            <a:ext cx="1224252" cy="596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09AFDD-773D-0B7A-0F9D-B9498CF20576}"/>
              </a:ext>
            </a:extLst>
          </p:cNvPr>
          <p:cNvSpPr/>
          <p:nvPr/>
        </p:nvSpPr>
        <p:spPr bwMode="auto">
          <a:xfrm>
            <a:off x="8424761" y="2841985"/>
            <a:ext cx="847619" cy="381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726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76AA4F-D0C7-1731-D52B-A8D0ECAC0F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686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14911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D9E94E-7800-5657-2590-FCA9CEEC6B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0BA0F13-FC24-CDF3-4821-81D5E24A6733}"/>
              </a:ext>
            </a:extLst>
          </p:cNvPr>
          <p:cNvSpPr/>
          <p:nvPr/>
        </p:nvSpPr>
        <p:spPr bwMode="auto">
          <a:xfrm>
            <a:off x="2520000" y="4902376"/>
            <a:ext cx="2771428" cy="410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1" y="1230538"/>
            <a:ext cx="6336705" cy="2440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073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12B0B6-8A81-7621-30D2-37C20B59AE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C05447-A441-1CDA-4213-DF9460EDD5FA}"/>
              </a:ext>
            </a:extLst>
          </p:cNvPr>
          <p:cNvSpPr/>
          <p:nvPr/>
        </p:nvSpPr>
        <p:spPr bwMode="auto">
          <a:xfrm>
            <a:off x="9129522" y="1124745"/>
            <a:ext cx="1430973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7BDC76-AFAA-B774-29F2-6C101B1644F0}"/>
              </a:ext>
            </a:extLst>
          </p:cNvPr>
          <p:cNvSpPr/>
          <p:nvPr/>
        </p:nvSpPr>
        <p:spPr bwMode="auto">
          <a:xfrm>
            <a:off x="1510476" y="1994625"/>
            <a:ext cx="704761" cy="430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D8FD83-79D1-4662-8DDF-D552D77BB1E2}"/>
              </a:ext>
            </a:extLst>
          </p:cNvPr>
          <p:cNvSpPr/>
          <p:nvPr/>
        </p:nvSpPr>
        <p:spPr bwMode="auto">
          <a:xfrm>
            <a:off x="7796190" y="2864335"/>
            <a:ext cx="1419047" cy="430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06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717339-A57E-BB49-D66B-159E8ED4E9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9A0E3F-6583-FAC9-2EC8-E902F6C8102B}"/>
              </a:ext>
            </a:extLst>
          </p:cNvPr>
          <p:cNvSpPr/>
          <p:nvPr/>
        </p:nvSpPr>
        <p:spPr bwMode="auto">
          <a:xfrm>
            <a:off x="9653333" y="2068306"/>
            <a:ext cx="533334" cy="381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710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83C7E4-13D3-9E09-D56C-A1C6C405C9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t="13991" b="5573"/>
          <a:stretch/>
        </p:blipFill>
        <p:spPr>
          <a:xfrm>
            <a:off x="2999656" y="3429000"/>
            <a:ext cx="5544616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83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D9723C-1CCD-599A-33B5-5B0BA3F95B6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352"/>
          <a:stretch/>
        </p:blipFill>
        <p:spPr>
          <a:xfrm>
            <a:off x="720000" y="972000"/>
            <a:ext cx="10800000" cy="245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64D565-15DC-C25D-4A70-8E4AF21DD0EF}"/>
              </a:ext>
            </a:extLst>
          </p:cNvPr>
          <p:cNvSpPr/>
          <p:nvPr/>
        </p:nvSpPr>
        <p:spPr bwMode="auto">
          <a:xfrm>
            <a:off x="6043809" y="1152983"/>
            <a:ext cx="2771428" cy="419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2AA87A-4EAC-8DDC-684E-886D3745E4B7}"/>
              </a:ext>
            </a:extLst>
          </p:cNvPr>
          <p:cNvSpPr/>
          <p:nvPr/>
        </p:nvSpPr>
        <p:spPr bwMode="auto">
          <a:xfrm>
            <a:off x="2596190" y="2924711"/>
            <a:ext cx="2771428" cy="409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AACFF281-40C0-E071-66EA-5A1229F5FB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22" r="48661" b="5255"/>
          <a:stretch/>
        </p:blipFill>
        <p:spPr>
          <a:xfrm>
            <a:off x="2999656" y="3645024"/>
            <a:ext cx="5544616" cy="2808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t="13991" b="5573"/>
          <a:stretch/>
        </p:blipFill>
        <p:spPr>
          <a:xfrm>
            <a:off x="2999656" y="3429000"/>
            <a:ext cx="5544616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396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D9723C-1CCD-599A-33B5-5B0BA3F95B6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453"/>
          <a:stretch/>
        </p:blipFill>
        <p:spPr>
          <a:xfrm>
            <a:off x="720000" y="908720"/>
            <a:ext cx="10800000" cy="1822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953E4A7-CDA3-0640-1A6C-0B36FAD77CC9}"/>
              </a:ext>
            </a:extLst>
          </p:cNvPr>
          <p:cNvSpPr/>
          <p:nvPr/>
        </p:nvSpPr>
        <p:spPr bwMode="auto">
          <a:xfrm>
            <a:off x="9167619" y="1017119"/>
            <a:ext cx="961904" cy="485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3187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6F0A1F-3257-D6B6-63D1-EF723A4A24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2492896"/>
            <a:ext cx="6120680" cy="4159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30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C0AD9C-32D0-E89F-7952-140456C37F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581C3C-D439-E354-295C-63991FB146A8}"/>
              </a:ext>
            </a:extLst>
          </p:cNvPr>
          <p:cNvSpPr/>
          <p:nvPr/>
        </p:nvSpPr>
        <p:spPr bwMode="auto">
          <a:xfrm>
            <a:off x="1500952" y="1943966"/>
            <a:ext cx="2771428" cy="419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ABCACC-D2FE-5722-1C1B-A452E84C962A}"/>
              </a:ext>
            </a:extLst>
          </p:cNvPr>
          <p:cNvSpPr/>
          <p:nvPr/>
        </p:nvSpPr>
        <p:spPr bwMode="auto">
          <a:xfrm>
            <a:off x="4005714" y="2753939"/>
            <a:ext cx="1226190" cy="531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4B69CB2-800C-3503-9AD7-245604D5D841}"/>
              </a:ext>
            </a:extLst>
          </p:cNvPr>
          <p:cNvSpPr/>
          <p:nvPr/>
        </p:nvSpPr>
        <p:spPr bwMode="auto">
          <a:xfrm>
            <a:off x="9739047" y="2753939"/>
            <a:ext cx="428570" cy="4859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160E3146-C553-416A-AD3B-3DEB563D50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77" r="46222" b="4051"/>
          <a:stretch/>
        </p:blipFill>
        <p:spPr>
          <a:xfrm>
            <a:off x="3705942" y="3407539"/>
            <a:ext cx="4780115" cy="3318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1450" y="3429000"/>
            <a:ext cx="4744607" cy="3224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00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1A8B41-3894-F795-178F-594DC4C676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18048" cy="1574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35C502-AD1E-BC62-6402-4752D51881F8}"/>
              </a:ext>
            </a:extLst>
          </p:cNvPr>
          <p:cNvSpPr/>
          <p:nvPr/>
        </p:nvSpPr>
        <p:spPr bwMode="auto">
          <a:xfrm>
            <a:off x="5519937" y="1916832"/>
            <a:ext cx="1152127" cy="480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40B9BC9-2523-7E1D-0BB7-915F2146ED3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38"/>
          <a:stretch/>
        </p:blipFill>
        <p:spPr>
          <a:xfrm>
            <a:off x="1415480" y="2636912"/>
            <a:ext cx="10218048" cy="4032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50519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2015-09-16T06:52:26Z</dcterms:created>
  <dcterms:modified xsi:type="dcterms:W3CDTF">2023-11-26T09:53:21Z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