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9" r:id="rId4"/>
    <p:sldId id="388" r:id="rId5"/>
    <p:sldId id="386" r:id="rId6"/>
    <p:sldId id="385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4" r:id="rId15"/>
    <p:sldId id="373" r:id="rId16"/>
    <p:sldId id="372" r:id="rId17"/>
    <p:sldId id="371" r:id="rId18"/>
    <p:sldId id="370" r:id="rId19"/>
    <p:sldId id="369" r:id="rId20"/>
    <p:sldId id="368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16239"/>
            <a:ext cx="11377264" cy="26255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A4ADA-5132-B50D-B342-01C29977FD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8E12E9-7867-1569-93EB-E5342A2AA6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2" t="7204" r="12218" b="5095"/>
          <a:stretch/>
        </p:blipFill>
        <p:spPr>
          <a:xfrm>
            <a:off x="4547824" y="4077072"/>
            <a:ext cx="3144352" cy="2597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704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88086-A5FF-9BCA-0439-91ABE9AC2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2556F-D565-447E-2111-7303D1F43B9B}"/>
              </a:ext>
            </a:extLst>
          </p:cNvPr>
          <p:cNvSpPr/>
          <p:nvPr/>
        </p:nvSpPr>
        <p:spPr bwMode="auto">
          <a:xfrm>
            <a:off x="9548571" y="1238893"/>
            <a:ext cx="457142" cy="476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4C4F91-A47D-0ECE-6E18-F2A60C2B2850}"/>
              </a:ext>
            </a:extLst>
          </p:cNvPr>
          <p:cNvSpPr/>
          <p:nvPr/>
        </p:nvSpPr>
        <p:spPr bwMode="auto">
          <a:xfrm>
            <a:off x="805714" y="2096765"/>
            <a:ext cx="466666" cy="4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C352BF-5C0F-7D1D-2864-FE0A0850C56F}"/>
              </a:ext>
            </a:extLst>
          </p:cNvPr>
          <p:cNvSpPr/>
          <p:nvPr/>
        </p:nvSpPr>
        <p:spPr bwMode="auto">
          <a:xfrm>
            <a:off x="2424761" y="2852936"/>
            <a:ext cx="7580952" cy="620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A18EB60-A0E0-6663-2376-BF7BD38CA85F}"/>
              </a:ext>
            </a:extLst>
          </p:cNvPr>
          <p:cNvSpPr/>
          <p:nvPr/>
        </p:nvSpPr>
        <p:spPr bwMode="auto">
          <a:xfrm>
            <a:off x="681904" y="3789040"/>
            <a:ext cx="2533776" cy="548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66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F1C95-E317-F0CD-3B81-FCB829C7D4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3F43BE-552E-B82C-7596-CDCB3C40A761}"/>
              </a:ext>
            </a:extLst>
          </p:cNvPr>
          <p:cNvSpPr/>
          <p:nvPr/>
        </p:nvSpPr>
        <p:spPr bwMode="auto">
          <a:xfrm>
            <a:off x="2053333" y="1943428"/>
            <a:ext cx="1590476" cy="4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85D5EA-7CB9-59DF-A66C-F52C7475FF10}"/>
              </a:ext>
            </a:extLst>
          </p:cNvPr>
          <p:cNvSpPr/>
          <p:nvPr/>
        </p:nvSpPr>
        <p:spPr bwMode="auto">
          <a:xfrm>
            <a:off x="5281904" y="1972000"/>
            <a:ext cx="952380" cy="419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93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67AC2-7811-B8CA-AD9E-FF48FBA843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9224"/>
            <a:ext cx="8111834" cy="2866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28" y="854825"/>
            <a:ext cx="8106906" cy="7144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6448942-EE02-E6E9-497F-8473D4993A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5" r="73331" b="78285"/>
          <a:stretch/>
        </p:blipFill>
        <p:spPr>
          <a:xfrm>
            <a:off x="1127448" y="4653136"/>
            <a:ext cx="2880320" cy="6378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6448942-EE02-E6E9-497F-8473D4993A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70" t="6895" r="34887" b="4434"/>
          <a:stretch/>
        </p:blipFill>
        <p:spPr>
          <a:xfrm>
            <a:off x="8904312" y="2204864"/>
            <a:ext cx="3107136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4312" y="2246237"/>
            <a:ext cx="3060000" cy="332868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FA0A12-93A8-BD19-1803-C58A17D61D46}"/>
              </a:ext>
            </a:extLst>
          </p:cNvPr>
          <p:cNvSpPr/>
          <p:nvPr/>
        </p:nvSpPr>
        <p:spPr bwMode="auto">
          <a:xfrm>
            <a:off x="1115304" y="4762387"/>
            <a:ext cx="2892464" cy="52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71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9F19A-5AB9-30AC-73D2-AFA05CC2C1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FA0A12-93A8-BD19-1803-C58A17D61D46}"/>
              </a:ext>
            </a:extLst>
          </p:cNvPr>
          <p:cNvSpPr/>
          <p:nvPr/>
        </p:nvSpPr>
        <p:spPr bwMode="auto">
          <a:xfrm>
            <a:off x="1253333" y="2983031"/>
            <a:ext cx="2780952" cy="419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4297"/>
          <a:stretch/>
        </p:blipFill>
        <p:spPr>
          <a:xfrm>
            <a:off x="4799856" y="2855585"/>
            <a:ext cx="3029278" cy="302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523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2EA9D-7EFE-5968-FB8E-4277DF3199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660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04A070-4BDA-41AC-BD9E-2002D50E6B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96BA5E-3375-CB1D-BDC0-8E0FF23489F4}"/>
              </a:ext>
            </a:extLst>
          </p:cNvPr>
          <p:cNvSpPr/>
          <p:nvPr/>
        </p:nvSpPr>
        <p:spPr bwMode="auto">
          <a:xfrm>
            <a:off x="9834285" y="2115092"/>
            <a:ext cx="419047" cy="37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21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FA094-59DB-E096-9EFD-58B9524D15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64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47415-8B40-49FC-0420-A001ACBF81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08C63-12F7-7CA6-D100-07EE538A45F9}"/>
              </a:ext>
            </a:extLst>
          </p:cNvPr>
          <p:cNvSpPr/>
          <p:nvPr/>
        </p:nvSpPr>
        <p:spPr bwMode="auto">
          <a:xfrm>
            <a:off x="2434285" y="2117722"/>
            <a:ext cx="580952" cy="381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5A279E-FE31-B52F-5155-D74CEF907A15}"/>
              </a:ext>
            </a:extLst>
          </p:cNvPr>
          <p:cNvSpPr/>
          <p:nvPr/>
        </p:nvSpPr>
        <p:spPr bwMode="auto">
          <a:xfrm>
            <a:off x="1253333" y="3015204"/>
            <a:ext cx="571428" cy="381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7C43E8-1C48-25FF-5D6F-D37CCF02DA74}"/>
              </a:ext>
            </a:extLst>
          </p:cNvPr>
          <p:cNvSpPr/>
          <p:nvPr/>
        </p:nvSpPr>
        <p:spPr bwMode="auto">
          <a:xfrm>
            <a:off x="9415238" y="3015204"/>
            <a:ext cx="838094" cy="3819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67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D69C3-7D99-21A9-A6E2-06A5283CCC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B27E81-FEDE-2ACE-ED4E-97103A40C909}"/>
              </a:ext>
            </a:extLst>
          </p:cNvPr>
          <p:cNvSpPr/>
          <p:nvPr/>
        </p:nvSpPr>
        <p:spPr bwMode="auto">
          <a:xfrm>
            <a:off x="7253333" y="4594246"/>
            <a:ext cx="390476" cy="352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8EBCC6-379E-B435-B80E-FEE7481DE6E1}"/>
              </a:ext>
            </a:extLst>
          </p:cNvPr>
          <p:cNvSpPr/>
          <p:nvPr/>
        </p:nvSpPr>
        <p:spPr bwMode="auto">
          <a:xfrm>
            <a:off x="8272380" y="5442615"/>
            <a:ext cx="847619" cy="381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41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98E89-1B45-7067-9669-AB0E34AD87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8"/>
          <a:stretch/>
        </p:blipFill>
        <p:spPr>
          <a:xfrm>
            <a:off x="720001" y="1628801"/>
            <a:ext cx="9264432" cy="511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76FB2E-7789-3316-0C5B-28FE217E2628}"/>
              </a:ext>
            </a:extLst>
          </p:cNvPr>
          <p:cNvSpPr/>
          <p:nvPr/>
        </p:nvSpPr>
        <p:spPr bwMode="auto">
          <a:xfrm>
            <a:off x="8904312" y="2492896"/>
            <a:ext cx="5040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45B0B-7B3A-98A2-16E0-88DC7D9E96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527864" cy="4834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820756-2E6C-F83A-44AC-83210F095D5B}"/>
              </a:ext>
            </a:extLst>
          </p:cNvPr>
          <p:cNvSpPr/>
          <p:nvPr/>
        </p:nvSpPr>
        <p:spPr bwMode="auto">
          <a:xfrm>
            <a:off x="9120336" y="3573016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C210986-342F-C792-75EF-1376DA8460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9" r="62224" b="6858"/>
          <a:stretch/>
        </p:blipFill>
        <p:spPr>
          <a:xfrm>
            <a:off x="8544272" y="4077072"/>
            <a:ext cx="2763838" cy="2682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9689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FB382-0F37-3A8E-CE6C-10FE69541E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6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1F7E68-3037-0BD5-7F0B-5AA6A9053E19}"/>
              </a:ext>
            </a:extLst>
          </p:cNvPr>
          <p:cNvSpPr/>
          <p:nvPr/>
        </p:nvSpPr>
        <p:spPr bwMode="auto">
          <a:xfrm>
            <a:off x="9944815" y="2740101"/>
            <a:ext cx="346044" cy="364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C210986-342F-C792-75EF-1376DA8460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t="24657" r="8884" b="6857"/>
          <a:stretch/>
        </p:blipFill>
        <p:spPr>
          <a:xfrm>
            <a:off x="7680176" y="3463776"/>
            <a:ext cx="4248472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943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2C12DC-9098-6949-785C-378F61E45F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968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77DAEA-FAA0-E7D9-3E7A-C6FEDF5B3B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E00970-263E-842C-C6F1-53D05AF03DC6}"/>
              </a:ext>
            </a:extLst>
          </p:cNvPr>
          <p:cNvSpPr/>
          <p:nvPr/>
        </p:nvSpPr>
        <p:spPr bwMode="auto">
          <a:xfrm>
            <a:off x="7472380" y="2070150"/>
            <a:ext cx="200001" cy="37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93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32D27-7E42-370E-1251-1F452EF35F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EF1A01-90AE-556D-C602-C0A638F92935}"/>
              </a:ext>
            </a:extLst>
          </p:cNvPr>
          <p:cNvSpPr/>
          <p:nvPr/>
        </p:nvSpPr>
        <p:spPr bwMode="auto">
          <a:xfrm>
            <a:off x="10386666" y="1105404"/>
            <a:ext cx="371428" cy="371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970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BAC81-8658-F393-2CFC-3FBA361EB2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8527"/>
            <a:ext cx="8904392" cy="4036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15342A-7D21-365C-8910-C636F4DFFC91}"/>
              </a:ext>
            </a:extLst>
          </p:cNvPr>
          <p:cNvSpPr/>
          <p:nvPr/>
        </p:nvSpPr>
        <p:spPr bwMode="auto">
          <a:xfrm>
            <a:off x="8544272" y="3238494"/>
            <a:ext cx="576064" cy="478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F576BB6-8BFA-9D8E-8287-0A2F28A4CA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7" r="66891" b="7553"/>
          <a:stretch/>
        </p:blipFill>
        <p:spPr>
          <a:xfrm>
            <a:off x="9552384" y="1412776"/>
            <a:ext cx="2576486" cy="2438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188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827B6-47F3-1824-D1B6-B440F92ED8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8C6840-D269-83E6-C2E6-00FD55AE66A4}"/>
              </a:ext>
            </a:extLst>
          </p:cNvPr>
          <p:cNvSpPr/>
          <p:nvPr/>
        </p:nvSpPr>
        <p:spPr bwMode="auto">
          <a:xfrm>
            <a:off x="4958095" y="2839700"/>
            <a:ext cx="409523" cy="35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EDEDF0-B73F-75ED-6E6D-FF9ED9C31673}"/>
              </a:ext>
            </a:extLst>
          </p:cNvPr>
          <p:cNvSpPr/>
          <p:nvPr/>
        </p:nvSpPr>
        <p:spPr bwMode="auto">
          <a:xfrm>
            <a:off x="10424761" y="2839700"/>
            <a:ext cx="400000" cy="352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F04A6B-3401-3CD6-7C02-EC2458C428F6}"/>
              </a:ext>
            </a:extLst>
          </p:cNvPr>
          <p:cNvSpPr/>
          <p:nvPr/>
        </p:nvSpPr>
        <p:spPr bwMode="auto">
          <a:xfrm>
            <a:off x="5786666" y="3697318"/>
            <a:ext cx="400000" cy="36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F576BB6-8BFA-9D8E-8287-0A2F28A4CA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t="11291" r="18885" b="7552"/>
          <a:stretch/>
        </p:blipFill>
        <p:spPr>
          <a:xfrm>
            <a:off x="7680176" y="3475800"/>
            <a:ext cx="3672408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439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6B0A7-AE5A-7A89-614C-7A6A3DE1A0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793088" cy="1465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F121038-CCEC-7E3D-E3DA-17E6FB5D8F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492896"/>
            <a:ext cx="9793088" cy="2139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08E12E9-7867-1569-93EB-E5342A2AA6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4" r="12218" b="5095"/>
          <a:stretch/>
        </p:blipFill>
        <p:spPr>
          <a:xfrm>
            <a:off x="2135560" y="4620259"/>
            <a:ext cx="7560840" cy="2182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4884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DA532-5380-3DB9-8EA7-6E4A64FB8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96D602-48DB-2C40-3C99-FD5F9DCFD6A8}"/>
              </a:ext>
            </a:extLst>
          </p:cNvPr>
          <p:cNvSpPr/>
          <p:nvPr/>
        </p:nvSpPr>
        <p:spPr bwMode="auto">
          <a:xfrm>
            <a:off x="5415238" y="1926545"/>
            <a:ext cx="1095238" cy="496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08E12E9-7867-1569-93EB-E5342A2AA6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7204" r="72663" b="5095"/>
          <a:stretch/>
        </p:blipFill>
        <p:spPr>
          <a:xfrm>
            <a:off x="4486693" y="3645024"/>
            <a:ext cx="2952328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2264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A9428-4A22-5A6F-63E6-87231607D7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BB05F3-E7F8-2DD7-5483-9FDC06503914}"/>
              </a:ext>
            </a:extLst>
          </p:cNvPr>
          <p:cNvSpPr/>
          <p:nvPr/>
        </p:nvSpPr>
        <p:spPr bwMode="auto">
          <a:xfrm>
            <a:off x="5367619" y="1134026"/>
            <a:ext cx="1019047" cy="486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B81960-E497-2F7C-30EA-3D3DA44E4581}"/>
              </a:ext>
            </a:extLst>
          </p:cNvPr>
          <p:cNvSpPr/>
          <p:nvPr/>
        </p:nvSpPr>
        <p:spPr bwMode="auto">
          <a:xfrm>
            <a:off x="6243809" y="2868668"/>
            <a:ext cx="514285" cy="409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088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148B8-2833-845C-D4E6-4368A81277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8920"/>
            <a:ext cx="9840496" cy="3863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BFA38F-F695-1E0F-A080-C009ECC1CBC7}"/>
              </a:ext>
            </a:extLst>
          </p:cNvPr>
          <p:cNvSpPr/>
          <p:nvPr/>
        </p:nvSpPr>
        <p:spPr bwMode="auto">
          <a:xfrm>
            <a:off x="1789815" y="2348880"/>
            <a:ext cx="48976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74AF7B-E41A-144B-385E-78C717B41BB7}"/>
              </a:ext>
            </a:extLst>
          </p:cNvPr>
          <p:cNvSpPr/>
          <p:nvPr/>
        </p:nvSpPr>
        <p:spPr bwMode="auto">
          <a:xfrm>
            <a:off x="1847528" y="3933057"/>
            <a:ext cx="586293" cy="517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08E12E9-7867-1569-93EB-E5342A2AA6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9" t="7204" r="44221" b="5095"/>
          <a:stretch/>
        </p:blipFill>
        <p:spPr>
          <a:xfrm>
            <a:off x="3395700" y="4437112"/>
            <a:ext cx="2700300" cy="2386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170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2023-11-26T08:21:33Z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