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4"/>
  </p:notesMasterIdLst>
  <p:sldIdLst>
    <p:sldId id="362" r:id="rId2"/>
    <p:sldId id="363" r:id="rId3"/>
    <p:sldId id="388" r:id="rId4"/>
    <p:sldId id="387" r:id="rId5"/>
    <p:sldId id="386" r:id="rId6"/>
    <p:sldId id="385" r:id="rId7"/>
    <p:sldId id="382" r:id="rId8"/>
    <p:sldId id="380" r:id="rId9"/>
    <p:sldId id="378" r:id="rId10"/>
    <p:sldId id="377" r:id="rId11"/>
    <p:sldId id="376" r:id="rId12"/>
    <p:sldId id="375" r:id="rId13"/>
    <p:sldId id="374" r:id="rId14"/>
    <p:sldId id="373" r:id="rId15"/>
    <p:sldId id="372" r:id="rId16"/>
    <p:sldId id="371" r:id="rId17"/>
    <p:sldId id="370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AA4641-6141-4FD5-9F74-DF0C793CE4E7}" type="datetimeFigureOut">
              <a:rPr lang="zh-CN" altLang="en-US" smtClean="0"/>
              <a:t>2023/11/26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BE86D-64BA-4A9A-B321-E094BA6AA1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005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BE86D-64BA-4A9A-B321-E094BA6AA19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777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3105150"/>
            <a:ext cx="982980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FBD87-F997-6216-4F62-4607448F8D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33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395441-AD05-1487-333F-2F0C9720466E}"/>
              </a:ext>
            </a:extLst>
          </p:cNvPr>
          <p:cNvSpPr/>
          <p:nvPr/>
        </p:nvSpPr>
        <p:spPr bwMode="auto">
          <a:xfrm>
            <a:off x="690570" y="1038291"/>
            <a:ext cx="4973382" cy="331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95757B-6E0D-887F-5ED5-00A409BD0167}"/>
              </a:ext>
            </a:extLst>
          </p:cNvPr>
          <p:cNvSpPr/>
          <p:nvPr/>
        </p:nvSpPr>
        <p:spPr bwMode="auto">
          <a:xfrm>
            <a:off x="690570" y="1664377"/>
            <a:ext cx="3101174" cy="37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2EE832-53A0-8AFC-0301-99819E55ADDF}"/>
              </a:ext>
            </a:extLst>
          </p:cNvPr>
          <p:cNvSpPr/>
          <p:nvPr/>
        </p:nvSpPr>
        <p:spPr bwMode="auto">
          <a:xfrm>
            <a:off x="690570" y="2334658"/>
            <a:ext cx="6701574" cy="4272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7B5812-C8BD-5F39-2C6D-97E085727630}"/>
              </a:ext>
            </a:extLst>
          </p:cNvPr>
          <p:cNvSpPr/>
          <p:nvPr/>
        </p:nvSpPr>
        <p:spPr bwMode="auto">
          <a:xfrm>
            <a:off x="690570" y="2968111"/>
            <a:ext cx="7781694" cy="8544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F40EB1E-A9A8-3E17-8BC6-84D705508AD0}"/>
              </a:ext>
            </a:extLst>
          </p:cNvPr>
          <p:cNvSpPr/>
          <p:nvPr/>
        </p:nvSpPr>
        <p:spPr bwMode="auto">
          <a:xfrm>
            <a:off x="690570" y="4050874"/>
            <a:ext cx="6386266" cy="818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0F172B71-9233-3C4B-3F51-7C35BF98F10A}"/>
              </a:ext>
            </a:extLst>
          </p:cNvPr>
          <p:cNvSpPr/>
          <p:nvPr/>
        </p:nvSpPr>
        <p:spPr bwMode="auto">
          <a:xfrm>
            <a:off x="690570" y="5111539"/>
            <a:ext cx="2369098" cy="331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C794899-5763-3D1C-ACFE-6C1C55BA06E7}"/>
              </a:ext>
            </a:extLst>
          </p:cNvPr>
          <p:cNvSpPr/>
          <p:nvPr/>
        </p:nvSpPr>
        <p:spPr bwMode="auto">
          <a:xfrm>
            <a:off x="690570" y="5733256"/>
            <a:ext cx="6053502" cy="792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258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6" grpId="0" animBg="1"/>
      <p:bldP spid="28" grpId="0" animBg="1"/>
      <p:bldP spid="32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8F0B16-88C1-54A8-63ED-A619D0EAA8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A92C78-F55F-1AA7-A49F-3685687E007F}"/>
              </a:ext>
            </a:extLst>
          </p:cNvPr>
          <p:cNvSpPr/>
          <p:nvPr/>
        </p:nvSpPr>
        <p:spPr bwMode="auto">
          <a:xfrm>
            <a:off x="681904" y="1086555"/>
            <a:ext cx="10133333" cy="1298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D15DD95-A097-7466-27AF-2FF1A05F5DDE}"/>
              </a:ext>
            </a:extLst>
          </p:cNvPr>
          <p:cNvSpPr/>
          <p:nvPr/>
        </p:nvSpPr>
        <p:spPr bwMode="auto">
          <a:xfrm>
            <a:off x="805714" y="2766721"/>
            <a:ext cx="3409523" cy="429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EB4F9D0-71B7-FF2E-8C44-AE2FF8DA4655}"/>
              </a:ext>
            </a:extLst>
          </p:cNvPr>
          <p:cNvSpPr/>
          <p:nvPr/>
        </p:nvSpPr>
        <p:spPr bwMode="auto">
          <a:xfrm>
            <a:off x="681903" y="3578164"/>
            <a:ext cx="10133333" cy="109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32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72F170-C092-6A7B-6A09-B45EACDF87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61344"/>
            <a:ext cx="8106906" cy="3651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3136C1-45BE-2170-7D03-A00BB3EB6CB3}"/>
              </a:ext>
            </a:extLst>
          </p:cNvPr>
          <p:cNvSpPr/>
          <p:nvPr/>
        </p:nvSpPr>
        <p:spPr bwMode="auto">
          <a:xfrm>
            <a:off x="7824192" y="4797152"/>
            <a:ext cx="576064" cy="5153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77984"/>
            <a:ext cx="8106906" cy="71447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27F42F0-87A5-8F21-0B79-7318B84C2D4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8" t="3995" r="5551" b="24450"/>
          <a:stretch/>
        </p:blipFill>
        <p:spPr>
          <a:xfrm>
            <a:off x="8976320" y="3083623"/>
            <a:ext cx="3054655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3990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7F42F0-87A5-8F21-0B79-7318B84C2D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8632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86F81B-216C-C8D8-1BAF-8D734690C2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3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59A6C7-04B5-67FE-A21E-17AEC7B460AB}"/>
              </a:ext>
            </a:extLst>
          </p:cNvPr>
          <p:cNvSpPr/>
          <p:nvPr/>
        </p:nvSpPr>
        <p:spPr bwMode="auto">
          <a:xfrm>
            <a:off x="6518708" y="4642959"/>
            <a:ext cx="1784218" cy="355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45BF00-D44C-71B4-8AF2-4471867E11D5}"/>
              </a:ext>
            </a:extLst>
          </p:cNvPr>
          <p:cNvSpPr/>
          <p:nvPr/>
        </p:nvSpPr>
        <p:spPr bwMode="auto">
          <a:xfrm>
            <a:off x="6307020" y="5301208"/>
            <a:ext cx="2093235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5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34AC5D-8129-BAC7-A6C3-C247CC54BA8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69B03CA-486F-61CB-21A5-48292F6E694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74" t="48465" r="26886" b="1954"/>
          <a:stretch/>
        </p:blipFill>
        <p:spPr>
          <a:xfrm>
            <a:off x="6312024" y="4365104"/>
            <a:ext cx="4968552" cy="2422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581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9B03CA-486F-61CB-21A5-48292F6E69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685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275F9E-A547-C441-3EB1-2439FF8A6C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CEB789-2958-8E14-A034-6F9BF4534759}"/>
              </a:ext>
            </a:extLst>
          </p:cNvPr>
          <p:cNvSpPr/>
          <p:nvPr/>
        </p:nvSpPr>
        <p:spPr bwMode="auto">
          <a:xfrm>
            <a:off x="681904" y="1172186"/>
            <a:ext cx="9878592" cy="438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20F684-55CE-A05C-8E07-62CD9DF8CC89}"/>
              </a:ext>
            </a:extLst>
          </p:cNvPr>
          <p:cNvSpPr/>
          <p:nvPr/>
        </p:nvSpPr>
        <p:spPr bwMode="auto">
          <a:xfrm>
            <a:off x="681904" y="2030130"/>
            <a:ext cx="10076191" cy="1254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img_16777215">
            <a:extLst>
              <a:ext uri="{FF2B5EF4-FFF2-40B4-BE49-F238E27FC236}">
                <a16:creationId xmlns:a16="http://schemas.microsoft.com/office/drawing/2014/main" id="{F0E2382A-5ED8-1E1C-BEE8-E6DDD29FC4B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73"/>
          <a:stretch/>
        </p:blipFill>
        <p:spPr>
          <a:xfrm>
            <a:off x="720000" y="5259345"/>
            <a:ext cx="10800000" cy="1426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B89FE34-6E87-1153-6E66-FA22A7763587}"/>
              </a:ext>
            </a:extLst>
          </p:cNvPr>
          <p:cNvSpPr/>
          <p:nvPr/>
        </p:nvSpPr>
        <p:spPr bwMode="auto">
          <a:xfrm>
            <a:off x="681904" y="3707886"/>
            <a:ext cx="10166624" cy="13441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B89FE34-6E87-1153-6E66-FA22A7763587}"/>
              </a:ext>
            </a:extLst>
          </p:cNvPr>
          <p:cNvSpPr/>
          <p:nvPr/>
        </p:nvSpPr>
        <p:spPr bwMode="auto">
          <a:xfrm>
            <a:off x="720000" y="5266487"/>
            <a:ext cx="10038095" cy="1419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37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1B5C1-6374-0B96-9A12-7C1E79AA7E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028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226428-1854-91D4-66DE-B45B0C4AE6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12FC89-BB18-68F2-A7DF-0B4787275FE5}"/>
              </a:ext>
            </a:extLst>
          </p:cNvPr>
          <p:cNvSpPr/>
          <p:nvPr/>
        </p:nvSpPr>
        <p:spPr bwMode="auto">
          <a:xfrm>
            <a:off x="2320000" y="2888905"/>
            <a:ext cx="1904761" cy="429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BC5D4E-3249-F2E4-6615-75835C0C9D7C}"/>
              </a:ext>
            </a:extLst>
          </p:cNvPr>
          <p:cNvSpPr/>
          <p:nvPr/>
        </p:nvSpPr>
        <p:spPr bwMode="auto">
          <a:xfrm>
            <a:off x="4453333" y="3842589"/>
            <a:ext cx="304761" cy="371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057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3BA0F-AD3D-4E55-3492-9F1FB34B35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7"/>
          <a:stretch/>
        </p:blipFill>
        <p:spPr>
          <a:xfrm>
            <a:off x="720000" y="1764088"/>
            <a:ext cx="10800000" cy="490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7AAFFD-3231-4096-722A-95FD5DC95C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B68445-AEDE-5582-1024-9F3ED4A5D6FC}"/>
              </a:ext>
            </a:extLst>
          </p:cNvPr>
          <p:cNvSpPr/>
          <p:nvPr/>
        </p:nvSpPr>
        <p:spPr bwMode="auto">
          <a:xfrm>
            <a:off x="3575720" y="4653136"/>
            <a:ext cx="124904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1E49F9-C7CD-2CAC-3CE0-6DD3EF53D0E4}"/>
              </a:ext>
            </a:extLst>
          </p:cNvPr>
          <p:cNvSpPr/>
          <p:nvPr/>
        </p:nvSpPr>
        <p:spPr bwMode="auto">
          <a:xfrm>
            <a:off x="2927648" y="5589241"/>
            <a:ext cx="127806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35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91CE33-7DDF-0654-448F-318B5444F7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3696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422E1-EF53-B3D1-451B-051D63F9DB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61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D055C1-7E40-9920-D4CE-050320A3D370}"/>
              </a:ext>
            </a:extLst>
          </p:cNvPr>
          <p:cNvSpPr/>
          <p:nvPr/>
        </p:nvSpPr>
        <p:spPr bwMode="auto">
          <a:xfrm>
            <a:off x="687032" y="972000"/>
            <a:ext cx="6057040" cy="749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74A539-0631-34B7-A99A-C92A6609B6FA}"/>
              </a:ext>
            </a:extLst>
          </p:cNvPr>
          <p:cNvSpPr/>
          <p:nvPr/>
        </p:nvSpPr>
        <p:spPr bwMode="auto">
          <a:xfrm>
            <a:off x="687032" y="2109567"/>
            <a:ext cx="6777120" cy="892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9FF2501-54EC-1AA9-1E7B-6224290FDB66}"/>
              </a:ext>
            </a:extLst>
          </p:cNvPr>
          <p:cNvSpPr/>
          <p:nvPr/>
        </p:nvSpPr>
        <p:spPr bwMode="auto">
          <a:xfrm>
            <a:off x="687032" y="3323862"/>
            <a:ext cx="5480976" cy="387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088C6F2-2629-7560-11B3-7C1D341620F3}"/>
              </a:ext>
            </a:extLst>
          </p:cNvPr>
          <p:cNvSpPr/>
          <p:nvPr/>
        </p:nvSpPr>
        <p:spPr bwMode="auto">
          <a:xfrm>
            <a:off x="687032" y="4033547"/>
            <a:ext cx="8577320" cy="1171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6DD5EDA-9752-0EEA-15EC-E2BAB4AC0657}"/>
              </a:ext>
            </a:extLst>
          </p:cNvPr>
          <p:cNvSpPr/>
          <p:nvPr/>
        </p:nvSpPr>
        <p:spPr bwMode="auto">
          <a:xfrm>
            <a:off x="687032" y="5445225"/>
            <a:ext cx="8577320" cy="1220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34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5" grpId="0" animBg="1"/>
      <p:bldP spid="23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50F897-73DA-F8C9-D6B6-EFC546CB9D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0EB506-FBF7-3E65-A5EB-68EE8EF5D277}"/>
              </a:ext>
            </a:extLst>
          </p:cNvPr>
          <p:cNvSpPr/>
          <p:nvPr/>
        </p:nvSpPr>
        <p:spPr bwMode="auto">
          <a:xfrm>
            <a:off x="9881904" y="2115937"/>
            <a:ext cx="333333" cy="381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986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A19464-5A35-B2F7-5CB1-7D46266AB7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B9757A-ED33-B5BE-21C6-AF68536270DC}"/>
              </a:ext>
            </a:extLst>
          </p:cNvPr>
          <p:cNvSpPr/>
          <p:nvPr/>
        </p:nvSpPr>
        <p:spPr bwMode="auto">
          <a:xfrm>
            <a:off x="9291428" y="3031274"/>
            <a:ext cx="304761" cy="3718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29C6CC-8EFF-3426-B1C3-EA14DD7DD3BE}"/>
              </a:ext>
            </a:extLst>
          </p:cNvPr>
          <p:cNvSpPr/>
          <p:nvPr/>
        </p:nvSpPr>
        <p:spPr bwMode="auto">
          <a:xfrm>
            <a:off x="3339047" y="3861048"/>
            <a:ext cx="2180889" cy="544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77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D1A53B-9610-33FC-2632-E9EAF2A301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BD0A79D-0F25-D986-C08C-7A70B2C2C4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791"/>
          <a:stretch/>
        </p:blipFill>
        <p:spPr>
          <a:xfrm>
            <a:off x="1199456" y="3692000"/>
            <a:ext cx="10800000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8EBE05-75FF-4CCA-CEE5-A57ADA4F884C}"/>
              </a:ext>
            </a:extLst>
          </p:cNvPr>
          <p:cNvSpPr/>
          <p:nvPr/>
        </p:nvSpPr>
        <p:spPr bwMode="auto">
          <a:xfrm>
            <a:off x="1205715" y="5589240"/>
            <a:ext cx="4914285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14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0A79D-0F25-D986-C08C-7A70B2C2C4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09"/>
          <a:stretch/>
        </p:blipFill>
        <p:spPr>
          <a:xfrm>
            <a:off x="720000" y="1577772"/>
            <a:ext cx="8544352" cy="1189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5BD0A79D-0F25-D986-C08C-7A70B2C2C4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40" r="54222" b="34791"/>
          <a:stretch/>
        </p:blipFill>
        <p:spPr>
          <a:xfrm>
            <a:off x="720000" y="836712"/>
            <a:ext cx="3911377" cy="740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img_16777215">
            <a:extLst>
              <a:ext uri="{FF2B5EF4-FFF2-40B4-BE49-F238E27FC236}">
                <a16:creationId xmlns:a16="http://schemas.microsoft.com/office/drawing/2014/main" id="{5BD0A79D-0F25-D986-C08C-7A70B2C2C4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3" t="1869" r="5551" b="34791"/>
          <a:stretch/>
        </p:blipFill>
        <p:spPr>
          <a:xfrm>
            <a:off x="8832304" y="2060848"/>
            <a:ext cx="3168352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F208DC3E-046E-9DCB-7DB9-27743B750B2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66830"/>
            <a:ext cx="8544352" cy="4006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F897D5C-DC8C-4069-3D6A-88EEFCB00778}"/>
              </a:ext>
            </a:extLst>
          </p:cNvPr>
          <p:cNvSpPr/>
          <p:nvPr/>
        </p:nvSpPr>
        <p:spPr bwMode="auto">
          <a:xfrm>
            <a:off x="749580" y="836245"/>
            <a:ext cx="3881798" cy="41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F897D5C-DC8C-4069-3D6A-88EEFCB00778}"/>
              </a:ext>
            </a:extLst>
          </p:cNvPr>
          <p:cNvSpPr/>
          <p:nvPr/>
        </p:nvSpPr>
        <p:spPr bwMode="auto">
          <a:xfrm>
            <a:off x="720000" y="1503517"/>
            <a:ext cx="6168088" cy="41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F897D5C-DC8C-4069-3D6A-88EEFCB00778}"/>
              </a:ext>
            </a:extLst>
          </p:cNvPr>
          <p:cNvSpPr/>
          <p:nvPr/>
        </p:nvSpPr>
        <p:spPr bwMode="auto">
          <a:xfrm>
            <a:off x="720000" y="2132856"/>
            <a:ext cx="7608248" cy="41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F897D5C-DC8C-4069-3D6A-88EEFCB00778}"/>
              </a:ext>
            </a:extLst>
          </p:cNvPr>
          <p:cNvSpPr/>
          <p:nvPr/>
        </p:nvSpPr>
        <p:spPr bwMode="auto">
          <a:xfrm>
            <a:off x="715046" y="2838838"/>
            <a:ext cx="2754132" cy="419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F897D5C-DC8C-4069-3D6A-88EEFCB00778}"/>
              </a:ext>
            </a:extLst>
          </p:cNvPr>
          <p:cNvSpPr/>
          <p:nvPr/>
        </p:nvSpPr>
        <p:spPr bwMode="auto">
          <a:xfrm>
            <a:off x="715046" y="3468177"/>
            <a:ext cx="7973242" cy="1472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F897D5C-DC8C-4069-3D6A-88EEFCB00778}"/>
              </a:ext>
            </a:extLst>
          </p:cNvPr>
          <p:cNvSpPr/>
          <p:nvPr/>
        </p:nvSpPr>
        <p:spPr bwMode="auto">
          <a:xfrm>
            <a:off x="749580" y="5301209"/>
            <a:ext cx="7938708" cy="1471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97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5165F-E961-4F69-13E8-8914E636FA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793088" cy="2372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71E5530-E64E-306D-4D3D-D762BEEA8A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413466"/>
            <a:ext cx="9793088" cy="819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15D53B6-534E-83A4-CFD5-CBC046B6CA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40" r="80226" b="5040"/>
          <a:stretch/>
        </p:blipFill>
        <p:spPr>
          <a:xfrm>
            <a:off x="4680602" y="3933056"/>
            <a:ext cx="1775438" cy="2873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263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1206F-E920-80B5-A581-37ABACFB37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6B7E35-5F4A-3A51-3277-38BA5CECF829}"/>
              </a:ext>
            </a:extLst>
          </p:cNvPr>
          <p:cNvSpPr/>
          <p:nvPr/>
        </p:nvSpPr>
        <p:spPr bwMode="auto">
          <a:xfrm>
            <a:off x="8824761" y="2048190"/>
            <a:ext cx="533334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B1D99E-1D04-3E28-EEF6-6FB8DDC1B550}"/>
              </a:ext>
            </a:extLst>
          </p:cNvPr>
          <p:cNvSpPr/>
          <p:nvPr/>
        </p:nvSpPr>
        <p:spPr bwMode="auto">
          <a:xfrm>
            <a:off x="5558095" y="2914857"/>
            <a:ext cx="2076189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15D53B6-534E-83A4-CFD5-CBC046B6CA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3" t="7018" r="40659" b="5253"/>
          <a:stretch/>
        </p:blipFill>
        <p:spPr>
          <a:xfrm>
            <a:off x="4187788" y="3561964"/>
            <a:ext cx="3446496" cy="3251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8643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076E3B-103A-39F1-8D9D-0EC8A3A5FD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8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0760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Application>Microsoft Office PowerPoint</Application>
  <PresentationFormat>宽屏</PresentationFormat>
  <Paragraphs>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2023-11-26T03:40:43Z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