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0" r:id="rId4"/>
    <p:sldId id="389" r:id="rId5"/>
    <p:sldId id="388" r:id="rId6"/>
    <p:sldId id="386" r:id="rId7"/>
    <p:sldId id="384" r:id="rId8"/>
    <p:sldId id="383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1" r:id="rId18"/>
    <p:sldId id="369" r:id="rId19"/>
    <p:sldId id="368" r:id="rId20"/>
    <p:sldId id="367" r:id="rId21"/>
    <p:sldId id="391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2567345"/>
            <a:ext cx="11377265" cy="17233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BDD63-5F9D-6E7A-7988-BAE51166D7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3DE5D7-AC25-4F0A-DFD9-8CA9A734C068}"/>
              </a:ext>
            </a:extLst>
          </p:cNvPr>
          <p:cNvSpPr/>
          <p:nvPr/>
        </p:nvSpPr>
        <p:spPr bwMode="auto">
          <a:xfrm>
            <a:off x="7015238" y="3013560"/>
            <a:ext cx="580952" cy="381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460D38-BFF1-5419-7AD2-5E2AAA2D8DD1}"/>
              </a:ext>
            </a:extLst>
          </p:cNvPr>
          <p:cNvSpPr/>
          <p:nvPr/>
        </p:nvSpPr>
        <p:spPr bwMode="auto">
          <a:xfrm>
            <a:off x="2300952" y="3967560"/>
            <a:ext cx="314285" cy="381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978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58C942-BCC5-E9D2-DAE5-397904493B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D84B5E-1B7E-1EC9-2EEB-D455D8DC60A8}"/>
              </a:ext>
            </a:extLst>
          </p:cNvPr>
          <p:cNvSpPr/>
          <p:nvPr/>
        </p:nvSpPr>
        <p:spPr bwMode="auto">
          <a:xfrm>
            <a:off x="10520000" y="2924944"/>
            <a:ext cx="90459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FF8932-6BC2-7313-B95C-97F9EC01C65F}"/>
              </a:ext>
            </a:extLst>
          </p:cNvPr>
          <p:cNvSpPr/>
          <p:nvPr/>
        </p:nvSpPr>
        <p:spPr bwMode="auto">
          <a:xfrm>
            <a:off x="1377142" y="3955489"/>
            <a:ext cx="1152380" cy="428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9DDB0C-7087-FE15-6A5A-15F55FFE3E9B}"/>
              </a:ext>
            </a:extLst>
          </p:cNvPr>
          <p:cNvSpPr/>
          <p:nvPr/>
        </p:nvSpPr>
        <p:spPr bwMode="auto">
          <a:xfrm>
            <a:off x="8148570" y="3861049"/>
            <a:ext cx="226791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642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9E7BF-BE11-0A28-7CE3-8C20075717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84"/>
          <a:stretch/>
        </p:blipFill>
        <p:spPr>
          <a:xfrm>
            <a:off x="720001" y="1644009"/>
            <a:ext cx="9552957" cy="5112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A24AE8-A144-5FB9-368E-D56077918E88}"/>
              </a:ext>
            </a:extLst>
          </p:cNvPr>
          <p:cNvSpPr/>
          <p:nvPr/>
        </p:nvSpPr>
        <p:spPr bwMode="auto">
          <a:xfrm>
            <a:off x="9192344" y="5445224"/>
            <a:ext cx="576064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06906" cy="7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766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C2CA91-4107-52A2-01BB-331078CB51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422EBF-B254-944E-4536-E2D82C805CE1}"/>
              </a:ext>
            </a:extLst>
          </p:cNvPr>
          <p:cNvSpPr/>
          <p:nvPr/>
        </p:nvSpPr>
        <p:spPr bwMode="auto">
          <a:xfrm>
            <a:off x="2034285" y="4797152"/>
            <a:ext cx="96537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0D96CE-C4BD-787C-0F84-FE744A20EB1C}"/>
              </a:ext>
            </a:extLst>
          </p:cNvPr>
          <p:cNvSpPr/>
          <p:nvPr/>
        </p:nvSpPr>
        <p:spPr bwMode="auto">
          <a:xfrm>
            <a:off x="9443809" y="4896074"/>
            <a:ext cx="304761" cy="380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ACDD48-45A8-204B-40B1-F3916570577E}"/>
              </a:ext>
            </a:extLst>
          </p:cNvPr>
          <p:cNvSpPr/>
          <p:nvPr/>
        </p:nvSpPr>
        <p:spPr bwMode="auto">
          <a:xfrm>
            <a:off x="3672380" y="5838994"/>
            <a:ext cx="809523" cy="390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27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171D6-785D-8F05-C4E2-15DC654221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4392" cy="45775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8C93125-181F-7D12-5B3A-00840A1D27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12" t="1607" r="8217" b="42495"/>
          <a:stretch/>
        </p:blipFill>
        <p:spPr>
          <a:xfrm>
            <a:off x="9552384" y="1916832"/>
            <a:ext cx="2544960" cy="1908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2463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E63A7-B267-9238-AE49-CAA5F5A394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938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C93125-181F-7D12-5B3A-00840A1D27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306CE3-A41B-3630-8A8A-B61AC3B338AC}"/>
              </a:ext>
            </a:extLst>
          </p:cNvPr>
          <p:cNvSpPr/>
          <p:nvPr/>
        </p:nvSpPr>
        <p:spPr bwMode="auto">
          <a:xfrm>
            <a:off x="681904" y="972000"/>
            <a:ext cx="5774136" cy="14585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E2D44DC-93B2-45AA-9A5B-0C2BAFA0CAFB}"/>
              </a:ext>
            </a:extLst>
          </p:cNvPr>
          <p:cNvSpPr/>
          <p:nvPr/>
        </p:nvSpPr>
        <p:spPr bwMode="auto">
          <a:xfrm>
            <a:off x="681904" y="2780928"/>
            <a:ext cx="5219048" cy="1512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019853E-D242-401A-71D3-26703D9F6AD0}"/>
              </a:ext>
            </a:extLst>
          </p:cNvPr>
          <p:cNvSpPr/>
          <p:nvPr/>
        </p:nvSpPr>
        <p:spPr bwMode="auto">
          <a:xfrm>
            <a:off x="681904" y="4642284"/>
            <a:ext cx="9780952" cy="1353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763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D76A86-EB06-9EAC-F1DB-94ABD68DE8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C254782-5915-97E5-3FCC-D14B2BFED2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 b="7847"/>
          <a:stretch/>
        </p:blipFill>
        <p:spPr>
          <a:xfrm>
            <a:off x="1559496" y="3284984"/>
            <a:ext cx="9937104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0B0C31-9EFC-6DD5-1FD7-D93B5B9D6A29}"/>
              </a:ext>
            </a:extLst>
          </p:cNvPr>
          <p:cNvSpPr/>
          <p:nvPr/>
        </p:nvSpPr>
        <p:spPr bwMode="auto">
          <a:xfrm>
            <a:off x="10426162" y="4411347"/>
            <a:ext cx="361904" cy="391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22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34C747-BA2E-C4FF-4B62-2CB1C6179B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2932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A2A3D2-1785-9C71-F67B-2D01A3790F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551275-D290-C119-F59B-45DD22AEBFBA}"/>
              </a:ext>
            </a:extLst>
          </p:cNvPr>
          <p:cNvSpPr/>
          <p:nvPr/>
        </p:nvSpPr>
        <p:spPr bwMode="auto">
          <a:xfrm>
            <a:off x="5234285" y="3878836"/>
            <a:ext cx="580952" cy="381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53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96388F-E533-AB81-28FE-DA2E0B50F01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81"/>
          <a:stretch/>
        </p:blipFill>
        <p:spPr>
          <a:xfrm>
            <a:off x="720000" y="1773457"/>
            <a:ext cx="9785327" cy="496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DA6EBA-9CF3-05FB-C585-135DBC329488}"/>
              </a:ext>
            </a:extLst>
          </p:cNvPr>
          <p:cNvSpPr/>
          <p:nvPr/>
        </p:nvSpPr>
        <p:spPr bwMode="auto">
          <a:xfrm>
            <a:off x="9336360" y="2924944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39" y="918088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00D25-9275-3922-6A4C-A567D67A08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3"/>
          <a:stretch/>
        </p:blipFill>
        <p:spPr>
          <a:xfrm>
            <a:off x="720000" y="764701"/>
            <a:ext cx="10800000" cy="302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DE2676BA-F416-30B0-EAA1-FFCAE974CF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2" r="12884" b="8358"/>
          <a:stretch/>
        </p:blipFill>
        <p:spPr>
          <a:xfrm>
            <a:off x="2063552" y="3789041"/>
            <a:ext cx="8808984" cy="2899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76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300D25-9275-3922-6A4C-A567D67A08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6" t="55006"/>
          <a:stretch/>
        </p:blipFill>
        <p:spPr>
          <a:xfrm>
            <a:off x="672000" y="981384"/>
            <a:ext cx="10032512" cy="266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D0EBB2-7793-DE1A-FAF2-100145957ECD}"/>
              </a:ext>
            </a:extLst>
          </p:cNvPr>
          <p:cNvSpPr/>
          <p:nvPr/>
        </p:nvSpPr>
        <p:spPr bwMode="auto">
          <a:xfrm>
            <a:off x="8688288" y="2060849"/>
            <a:ext cx="6480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39AC80-8920-7662-A0B7-EE513160024A}"/>
              </a:ext>
            </a:extLst>
          </p:cNvPr>
          <p:cNvSpPr/>
          <p:nvPr/>
        </p:nvSpPr>
        <p:spPr bwMode="auto">
          <a:xfrm>
            <a:off x="7968208" y="2924944"/>
            <a:ext cx="440542" cy="513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E2676BA-F416-30B0-EAA1-FFCAE974CF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2" r="12884" b="8358"/>
          <a:stretch/>
        </p:blipFill>
        <p:spPr>
          <a:xfrm>
            <a:off x="2063552" y="3789041"/>
            <a:ext cx="8808984" cy="2899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7072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D798BA-CFEA-E33B-D8F3-2F8A248894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9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514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851EFA-91F4-D389-30BD-EC3E07302A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3080F5-9FB1-23EB-DE12-7570A9504043}"/>
              </a:ext>
            </a:extLst>
          </p:cNvPr>
          <p:cNvSpPr/>
          <p:nvPr/>
        </p:nvSpPr>
        <p:spPr bwMode="auto">
          <a:xfrm>
            <a:off x="5253332" y="1124744"/>
            <a:ext cx="91467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B47FFA-F9CF-596D-40CC-AD9802833406}"/>
              </a:ext>
            </a:extLst>
          </p:cNvPr>
          <p:cNvSpPr/>
          <p:nvPr/>
        </p:nvSpPr>
        <p:spPr bwMode="auto">
          <a:xfrm>
            <a:off x="6043809" y="2996952"/>
            <a:ext cx="1276327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9D798BA-CFEA-E33B-D8F3-2F8A248894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084" t="22654" r="959" b="34841"/>
          <a:stretch/>
        </p:blipFill>
        <p:spPr>
          <a:xfrm>
            <a:off x="4727848" y="3789040"/>
            <a:ext cx="3600400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3416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3F712E-DE68-4C20-6447-DFEE5C1366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696480" cy="3756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F96388F-E533-AB81-28FE-DA2E0B50F0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2" t="40262" b="7381"/>
          <a:stretch/>
        </p:blipFill>
        <p:spPr>
          <a:xfrm>
            <a:off x="720000" y="4149080"/>
            <a:ext cx="8688368" cy="2679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2759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416B42-1A77-4FA3-4718-123A12C5F4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7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F17A8F-5DAF-2193-9A03-9388933162AE}"/>
              </a:ext>
            </a:extLst>
          </p:cNvPr>
          <p:cNvSpPr/>
          <p:nvPr/>
        </p:nvSpPr>
        <p:spPr bwMode="auto">
          <a:xfrm>
            <a:off x="9677528" y="2040957"/>
            <a:ext cx="335355" cy="353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14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AB73C8-AA09-C29A-5F08-F536671452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32C3E1-B104-0369-90AA-39425578E596}"/>
              </a:ext>
            </a:extLst>
          </p:cNvPr>
          <p:cNvSpPr/>
          <p:nvPr/>
        </p:nvSpPr>
        <p:spPr bwMode="auto">
          <a:xfrm>
            <a:off x="4996190" y="3176948"/>
            <a:ext cx="561904" cy="44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1D602E-51F1-5C4B-B850-DA79E1A6962A}"/>
              </a:ext>
            </a:extLst>
          </p:cNvPr>
          <p:cNvSpPr/>
          <p:nvPr/>
        </p:nvSpPr>
        <p:spPr bwMode="auto">
          <a:xfrm>
            <a:off x="1824761" y="4217378"/>
            <a:ext cx="1047619" cy="44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A8151F9-6044-E8A5-DDDD-A97D965DBB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9" r="76225" b="11572"/>
          <a:stretch/>
        </p:blipFill>
        <p:spPr>
          <a:xfrm>
            <a:off x="9480376" y="3717032"/>
            <a:ext cx="2399664" cy="3028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760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6C8CF-CB1F-49B6-D143-C623DFD387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D8D4553-78DF-13E3-D32F-F0A0366F286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/>
        </p:blipFill>
        <p:spPr>
          <a:xfrm>
            <a:off x="1271464" y="3212976"/>
            <a:ext cx="10153128" cy="2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8E626E-9660-A445-55AC-1A3D6BF26FAC}"/>
              </a:ext>
            </a:extLst>
          </p:cNvPr>
          <p:cNvSpPr/>
          <p:nvPr/>
        </p:nvSpPr>
        <p:spPr bwMode="auto">
          <a:xfrm>
            <a:off x="10404797" y="4338989"/>
            <a:ext cx="352380" cy="391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972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383DC1-E9E9-FEDF-F563-8B2418FBEB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056520" cy="3627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805ADAF-212D-213C-6D5E-5CACFB8D2EF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5" r="11551" b="8321"/>
          <a:stretch/>
        </p:blipFill>
        <p:spPr>
          <a:xfrm>
            <a:off x="1199456" y="4164563"/>
            <a:ext cx="8784680" cy="2648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544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69FBDB-5B3B-EB7A-A27B-BDC6975EB0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F31713-72CF-B4BC-B550-F24F60AEF856}"/>
              </a:ext>
            </a:extLst>
          </p:cNvPr>
          <p:cNvSpPr/>
          <p:nvPr/>
        </p:nvSpPr>
        <p:spPr bwMode="auto">
          <a:xfrm>
            <a:off x="9853333" y="2067238"/>
            <a:ext cx="352380" cy="390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EFF0958-FB09-8FC8-9210-C47BC01A32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6952"/>
            <a:ext cx="10800000" cy="1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9044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4627DA-D625-D0AA-242A-7C4CA5065E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98DDEF-7517-08BF-587F-190238E2E655}"/>
              </a:ext>
            </a:extLst>
          </p:cNvPr>
          <p:cNvSpPr/>
          <p:nvPr/>
        </p:nvSpPr>
        <p:spPr bwMode="auto">
          <a:xfrm>
            <a:off x="1777142" y="4003547"/>
            <a:ext cx="838095" cy="381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015619-FA5A-294C-63AA-3AF49079B540}"/>
              </a:ext>
            </a:extLst>
          </p:cNvPr>
          <p:cNvSpPr/>
          <p:nvPr/>
        </p:nvSpPr>
        <p:spPr bwMode="auto">
          <a:xfrm>
            <a:off x="8948571" y="4003547"/>
            <a:ext cx="304761" cy="381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6464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2023-11-26T06:33:47Z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