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3" r:id="rId4"/>
    <p:sldId id="382" r:id="rId5"/>
    <p:sldId id="381" r:id="rId6"/>
    <p:sldId id="380" r:id="rId7"/>
    <p:sldId id="379" r:id="rId8"/>
    <p:sldId id="378" r:id="rId9"/>
    <p:sldId id="377" r:id="rId10"/>
    <p:sldId id="376" r:id="rId11"/>
    <p:sldId id="374" r:id="rId12"/>
    <p:sldId id="373" r:id="rId13"/>
    <p:sldId id="372" r:id="rId14"/>
    <p:sldId id="371" r:id="rId15"/>
    <p:sldId id="369" r:id="rId16"/>
    <p:sldId id="367" r:id="rId17"/>
    <p:sldId id="366" r:id="rId18"/>
    <p:sldId id="365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2147235"/>
            <a:ext cx="11377265" cy="2563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EF330-96B6-F7B6-D668-DF520EFE5C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7432"/>
            <a:ext cx="8106906" cy="520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8E96EF-EE10-723E-DA79-02B7F97CE053}"/>
              </a:ext>
            </a:extLst>
          </p:cNvPr>
          <p:cNvSpPr/>
          <p:nvPr/>
        </p:nvSpPr>
        <p:spPr bwMode="auto">
          <a:xfrm>
            <a:off x="7896200" y="4869160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B2462AA-F380-DCAE-897F-E7F6DD1EB0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87" r="73558" b="8506"/>
          <a:stretch/>
        </p:blipFill>
        <p:spPr>
          <a:xfrm>
            <a:off x="9192344" y="3418401"/>
            <a:ext cx="2463758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2957"/>
            <a:ext cx="8106906" cy="7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785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61FB5-A69A-FDD0-4C93-8280DABFB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464" cy="4302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8A3927-FCEA-408A-D28D-03AA31E0ECD3}"/>
              </a:ext>
            </a:extLst>
          </p:cNvPr>
          <p:cNvSpPr/>
          <p:nvPr/>
        </p:nvSpPr>
        <p:spPr bwMode="auto">
          <a:xfrm>
            <a:off x="9192344" y="2708920"/>
            <a:ext cx="504056" cy="479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B2462AA-F380-DCAE-897F-E7F6DD1EB0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t="6779" r="15551" b="8506"/>
          <a:stretch/>
        </p:blipFill>
        <p:spPr>
          <a:xfrm>
            <a:off x="9192344" y="3429000"/>
            <a:ext cx="2711362" cy="3337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229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A01B87-B3D9-A275-941A-A8B1AB47CC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184312" cy="4031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4C73C41-70C5-A2C5-546D-18F8DA1AF5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 b="18589"/>
          <a:stretch/>
        </p:blipFill>
        <p:spPr>
          <a:xfrm>
            <a:off x="1199456" y="4538571"/>
            <a:ext cx="6840760" cy="2274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7821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C73C41-70C5-A2C5-546D-18F8DA1AF5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4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FCC4CC-3DC1-6F0F-3562-596F37AF610C}"/>
              </a:ext>
            </a:extLst>
          </p:cNvPr>
          <p:cNvSpPr/>
          <p:nvPr/>
        </p:nvSpPr>
        <p:spPr bwMode="auto">
          <a:xfrm>
            <a:off x="8427268" y="1934674"/>
            <a:ext cx="280700" cy="3208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69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17E4C9-7BF5-7112-4A41-E428B20689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632"/>
            <a:ext cx="10081120" cy="634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5784820-701A-1881-5DAD-84AA807F12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96"/>
          <a:stretch/>
        </p:blipFill>
        <p:spPr>
          <a:xfrm>
            <a:off x="1487488" y="1629449"/>
            <a:ext cx="10081120" cy="5111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27026D-BF38-696D-49D3-3B11C81C85ED}"/>
              </a:ext>
            </a:extLst>
          </p:cNvPr>
          <p:cNvSpPr/>
          <p:nvPr/>
        </p:nvSpPr>
        <p:spPr bwMode="auto">
          <a:xfrm>
            <a:off x="9696400" y="263691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435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25094A-83A5-50D2-E001-38EEDA368F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264432" cy="3911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7A4786-A941-94C7-AF32-53D3D9E71347}"/>
              </a:ext>
            </a:extLst>
          </p:cNvPr>
          <p:cNvSpPr/>
          <p:nvPr/>
        </p:nvSpPr>
        <p:spPr bwMode="auto">
          <a:xfrm>
            <a:off x="3153234" y="2492033"/>
            <a:ext cx="2228571" cy="44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FEB6BC-42A3-782D-D372-2B002EB92022}"/>
              </a:ext>
            </a:extLst>
          </p:cNvPr>
          <p:cNvSpPr/>
          <p:nvPr/>
        </p:nvSpPr>
        <p:spPr bwMode="auto">
          <a:xfrm>
            <a:off x="5735960" y="4077072"/>
            <a:ext cx="2085714" cy="5056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0998E97-1EB2-3B37-E32B-CF630169C5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90" r="49556" b="9421"/>
          <a:stretch/>
        </p:blipFill>
        <p:spPr>
          <a:xfrm>
            <a:off x="3444004" y="4667730"/>
            <a:ext cx="3816424" cy="2169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35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FCEB0E-EA6D-A985-6264-D0D00578DF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523807" cy="4268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7074F-DBD3-8B0E-857E-799D4838E1F6}"/>
              </a:ext>
            </a:extLst>
          </p:cNvPr>
          <p:cNvSpPr/>
          <p:nvPr/>
        </p:nvSpPr>
        <p:spPr bwMode="auto">
          <a:xfrm>
            <a:off x="2279576" y="2492896"/>
            <a:ext cx="432048" cy="515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6217DC-DA11-5458-E09B-07DBFBCC9D26}"/>
              </a:ext>
            </a:extLst>
          </p:cNvPr>
          <p:cNvSpPr/>
          <p:nvPr/>
        </p:nvSpPr>
        <p:spPr bwMode="auto">
          <a:xfrm>
            <a:off x="8832304" y="3487077"/>
            <a:ext cx="504056" cy="373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0998E97-1EB2-3B37-E32B-CF630169C5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2" t="7302" r="14218" b="9421"/>
          <a:stretch/>
        </p:blipFill>
        <p:spPr>
          <a:xfrm>
            <a:off x="4799856" y="3933056"/>
            <a:ext cx="2376264" cy="2792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8272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E7CCDF-6672-0236-9752-B4414FA97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552464" cy="4153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56C151E-F0E5-7A92-A34B-29DD071B7D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72" r="33554"/>
          <a:stretch/>
        </p:blipFill>
        <p:spPr>
          <a:xfrm>
            <a:off x="2351584" y="4736961"/>
            <a:ext cx="6540428" cy="2004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077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63FE3-950C-165C-DE6E-98979FC224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20FE9A-F204-6036-9C92-5B2415F8E66A}"/>
              </a:ext>
            </a:extLst>
          </p:cNvPr>
          <p:cNvSpPr/>
          <p:nvPr/>
        </p:nvSpPr>
        <p:spPr bwMode="auto">
          <a:xfrm>
            <a:off x="6510476" y="1181846"/>
            <a:ext cx="1047619" cy="42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2289E8-1E39-40C4-89B8-A12BB8D63FA5}"/>
              </a:ext>
            </a:extLst>
          </p:cNvPr>
          <p:cNvSpPr/>
          <p:nvPr/>
        </p:nvSpPr>
        <p:spPr bwMode="auto">
          <a:xfrm>
            <a:off x="7234284" y="2060849"/>
            <a:ext cx="332380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DB81A33-FFEB-A210-F16B-5BE5C1B322F8}"/>
              </a:ext>
            </a:extLst>
          </p:cNvPr>
          <p:cNvSpPr/>
          <p:nvPr/>
        </p:nvSpPr>
        <p:spPr bwMode="auto">
          <a:xfrm>
            <a:off x="720000" y="2996952"/>
            <a:ext cx="9838093" cy="620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E987444-20A7-45E7-BF66-124FC373591B}"/>
              </a:ext>
            </a:extLst>
          </p:cNvPr>
          <p:cNvSpPr/>
          <p:nvPr/>
        </p:nvSpPr>
        <p:spPr bwMode="auto">
          <a:xfrm>
            <a:off x="681904" y="4043384"/>
            <a:ext cx="5702128" cy="4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54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88988-78EB-FF2C-44D1-511DBCD3D7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7"/>
          <a:stretch/>
        </p:blipFill>
        <p:spPr>
          <a:xfrm>
            <a:off x="722955" y="1628801"/>
            <a:ext cx="9333485" cy="5152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37" y="836712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07123-4DFE-5C60-E7E4-61708FA241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D2EE76-94D3-1848-7AFD-CE5DBCB62DA6}"/>
              </a:ext>
            </a:extLst>
          </p:cNvPr>
          <p:cNvSpPr/>
          <p:nvPr/>
        </p:nvSpPr>
        <p:spPr bwMode="auto">
          <a:xfrm>
            <a:off x="2063552" y="2029968"/>
            <a:ext cx="2151685" cy="476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7A3A6F-02B9-4DD4-99DC-982BEB664B1E}"/>
              </a:ext>
            </a:extLst>
          </p:cNvPr>
          <p:cNvSpPr/>
          <p:nvPr/>
        </p:nvSpPr>
        <p:spPr bwMode="auto">
          <a:xfrm>
            <a:off x="4243809" y="3974343"/>
            <a:ext cx="5933333" cy="505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26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288D3-7B77-8F34-B702-A67A3320C1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7776F0-FA51-BB12-C972-A97BF2B36701}"/>
              </a:ext>
            </a:extLst>
          </p:cNvPr>
          <p:cNvSpPr/>
          <p:nvPr/>
        </p:nvSpPr>
        <p:spPr bwMode="auto">
          <a:xfrm>
            <a:off x="8121956" y="1065964"/>
            <a:ext cx="1080234" cy="441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6EDE35-626B-8103-B997-301F0E5104C5}"/>
              </a:ext>
            </a:extLst>
          </p:cNvPr>
          <p:cNvSpPr/>
          <p:nvPr/>
        </p:nvSpPr>
        <p:spPr bwMode="auto">
          <a:xfrm>
            <a:off x="4167358" y="3950662"/>
            <a:ext cx="516634" cy="460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19A6BB-BB0C-81DB-9943-08782A11E8D5}"/>
              </a:ext>
            </a:extLst>
          </p:cNvPr>
          <p:cNvSpPr/>
          <p:nvPr/>
        </p:nvSpPr>
        <p:spPr bwMode="auto">
          <a:xfrm>
            <a:off x="6534481" y="5848737"/>
            <a:ext cx="2047749" cy="498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8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9D93CE-D753-410B-58BD-FE9C30C094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439D52-E9C7-5806-F378-D536201C042A}"/>
              </a:ext>
            </a:extLst>
          </p:cNvPr>
          <p:cNvSpPr/>
          <p:nvPr/>
        </p:nvSpPr>
        <p:spPr bwMode="auto">
          <a:xfrm>
            <a:off x="8085079" y="3354446"/>
            <a:ext cx="275736" cy="297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31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BEB53-E44F-BC15-4F8F-547E85084B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0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DF3B3D-19AC-44E6-3994-F69AA34D8E39}"/>
              </a:ext>
            </a:extLst>
          </p:cNvPr>
          <p:cNvSpPr/>
          <p:nvPr/>
        </p:nvSpPr>
        <p:spPr bwMode="auto">
          <a:xfrm>
            <a:off x="8776944" y="2706364"/>
            <a:ext cx="301936" cy="3261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16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C5978-6C7D-F3DB-5A75-35DFA6B481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21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064C8C-00B8-A72A-CA07-8C8889878AA3}"/>
              </a:ext>
            </a:extLst>
          </p:cNvPr>
          <p:cNvSpPr/>
          <p:nvPr/>
        </p:nvSpPr>
        <p:spPr bwMode="auto">
          <a:xfrm>
            <a:off x="9905129" y="4065165"/>
            <a:ext cx="398565" cy="36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677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9BFEF-7395-B1EE-D662-532E2E16A6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9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CE4D80-C830-982D-3317-E13D94324740}"/>
              </a:ext>
            </a:extLst>
          </p:cNvPr>
          <p:cNvSpPr/>
          <p:nvPr/>
        </p:nvSpPr>
        <p:spPr bwMode="auto">
          <a:xfrm>
            <a:off x="8919460" y="1902337"/>
            <a:ext cx="315363" cy="323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264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0BCC8E-9E13-3640-7391-A804286631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7C8E2A-3755-1AC7-0342-6220AE8BFB7E}"/>
              </a:ext>
            </a:extLst>
          </p:cNvPr>
          <p:cNvSpPr/>
          <p:nvPr/>
        </p:nvSpPr>
        <p:spPr bwMode="auto">
          <a:xfrm>
            <a:off x="10377142" y="1134143"/>
            <a:ext cx="371428" cy="381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31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2023-11-25T07:54:38Z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