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9" r:id="rId3"/>
    <p:sldId id="397" r:id="rId4"/>
    <p:sldId id="396" r:id="rId5"/>
    <p:sldId id="395" r:id="rId6"/>
    <p:sldId id="394" r:id="rId7"/>
    <p:sldId id="393" r:id="rId8"/>
    <p:sldId id="390" r:id="rId9"/>
    <p:sldId id="389" r:id="rId10"/>
    <p:sldId id="388" r:id="rId11"/>
    <p:sldId id="387" r:id="rId12"/>
    <p:sldId id="386" r:id="rId13"/>
    <p:sldId id="385" r:id="rId14"/>
    <p:sldId id="384" r:id="rId15"/>
    <p:sldId id="383" r:id="rId16"/>
    <p:sldId id="382" r:id="rId17"/>
    <p:sldId id="379" r:id="rId18"/>
    <p:sldId id="378" r:id="rId19"/>
    <p:sldId id="377" r:id="rId20"/>
    <p:sldId id="376" r:id="rId21"/>
    <p:sldId id="375" r:id="rId22"/>
    <p:sldId id="373" r:id="rId23"/>
    <p:sldId id="372" r:id="rId24"/>
    <p:sldId id="371" r:id="rId25"/>
    <p:sldId id="370" r:id="rId26"/>
    <p:sldId id="369" r:id="rId27"/>
    <p:sldId id="368" r:id="rId28"/>
    <p:sldId id="367" r:id="rId29"/>
    <p:sldId id="365" r:id="rId30"/>
    <p:sldId id="364" r:id="rId3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460D6B-07C0-F8AC-C049-7DE8F583C7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2397898"/>
            <a:ext cx="10800000" cy="206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33DA5A-D0B1-EC8A-6C59-BA0803680A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679E14-B16D-A64B-E07B-8378AFBD3B66}"/>
              </a:ext>
            </a:extLst>
          </p:cNvPr>
          <p:cNvSpPr/>
          <p:nvPr/>
        </p:nvSpPr>
        <p:spPr bwMode="auto">
          <a:xfrm>
            <a:off x="10900952" y="1545208"/>
            <a:ext cx="228571" cy="219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02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87990-098D-1C15-EF36-B29D69E0ED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75C6ED-089B-28C1-9F94-DA9AF729E6A5}"/>
              </a:ext>
            </a:extLst>
          </p:cNvPr>
          <p:cNvSpPr/>
          <p:nvPr/>
        </p:nvSpPr>
        <p:spPr bwMode="auto">
          <a:xfrm>
            <a:off x="10910476" y="2554868"/>
            <a:ext cx="209523" cy="209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5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9BC6A5-BE98-9E74-9097-DBA90878BB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1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5B9C85-E9B9-47F0-FB1D-2618CA546BD2}"/>
              </a:ext>
            </a:extLst>
          </p:cNvPr>
          <p:cNvSpPr/>
          <p:nvPr/>
        </p:nvSpPr>
        <p:spPr bwMode="auto">
          <a:xfrm>
            <a:off x="10796190" y="2537623"/>
            <a:ext cx="428571" cy="210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66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C29262-0DD4-3044-42E5-A063AD110F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7AE216-956C-65DC-77C4-FD1CEFFF5C71}"/>
              </a:ext>
            </a:extLst>
          </p:cNvPr>
          <p:cNvSpPr/>
          <p:nvPr/>
        </p:nvSpPr>
        <p:spPr bwMode="auto">
          <a:xfrm>
            <a:off x="10710476" y="2040879"/>
            <a:ext cx="600000" cy="219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5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42F513-29E5-943F-6D08-AEF8F529C4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F8E02D-CFF5-145A-8A1D-AC93C5D532CC}"/>
              </a:ext>
            </a:extLst>
          </p:cNvPr>
          <p:cNvSpPr/>
          <p:nvPr/>
        </p:nvSpPr>
        <p:spPr bwMode="auto">
          <a:xfrm>
            <a:off x="10796190" y="2048468"/>
            <a:ext cx="428571" cy="20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8969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829734-F063-4602-F904-08193786EA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7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49E2DB-76BE-BE13-8DAF-DCADFE7FEFA0}"/>
              </a:ext>
            </a:extLst>
          </p:cNvPr>
          <p:cNvSpPr/>
          <p:nvPr/>
        </p:nvSpPr>
        <p:spPr bwMode="auto">
          <a:xfrm>
            <a:off x="8377142" y="4693738"/>
            <a:ext cx="609523" cy="248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A76FC7-0408-2836-11EA-3DC4E63A3282}"/>
              </a:ext>
            </a:extLst>
          </p:cNvPr>
          <p:cNvSpPr/>
          <p:nvPr/>
        </p:nvSpPr>
        <p:spPr bwMode="auto">
          <a:xfrm>
            <a:off x="9491428" y="5218598"/>
            <a:ext cx="1514285" cy="229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21104" b="11253"/>
          <a:stretch/>
        </p:blipFill>
        <p:spPr>
          <a:xfrm>
            <a:off x="7576029" y="2636912"/>
            <a:ext cx="877127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27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C4BC4F-6CFF-AF4F-CBFB-52DC790B84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5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B60087-CBF5-31A7-D578-35ED29FF93CE}"/>
              </a:ext>
            </a:extLst>
          </p:cNvPr>
          <p:cNvSpPr/>
          <p:nvPr/>
        </p:nvSpPr>
        <p:spPr bwMode="auto">
          <a:xfrm>
            <a:off x="9977142" y="1612984"/>
            <a:ext cx="780953" cy="2583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5F782B0-E18F-AE42-4DD6-01508CE89B2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087079"/>
            <a:ext cx="10800000" cy="425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624B08-89EA-01B0-300F-05D23268212A}"/>
              </a:ext>
            </a:extLst>
          </p:cNvPr>
          <p:cNvSpPr/>
          <p:nvPr/>
        </p:nvSpPr>
        <p:spPr bwMode="auto">
          <a:xfrm>
            <a:off x="4222686" y="2154723"/>
            <a:ext cx="1609523" cy="270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5366050-6D90-A49B-C1FD-4BF79B2B5C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4" r="86893" b="8604"/>
          <a:stretch/>
        </p:blipFill>
        <p:spPr>
          <a:xfrm>
            <a:off x="5591944" y="2670910"/>
            <a:ext cx="1415560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376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B95D6-5F94-9EBC-8930-359F3E2B64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F8C44B-C641-EFB2-5C7E-0F864874C69B}"/>
              </a:ext>
            </a:extLst>
          </p:cNvPr>
          <p:cNvSpPr/>
          <p:nvPr/>
        </p:nvSpPr>
        <p:spPr bwMode="auto">
          <a:xfrm>
            <a:off x="9891428" y="1668552"/>
            <a:ext cx="495238" cy="219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77878A-9F20-A9F4-BC6E-89FFA17D7817}"/>
              </a:ext>
            </a:extLst>
          </p:cNvPr>
          <p:cNvSpPr/>
          <p:nvPr/>
        </p:nvSpPr>
        <p:spPr bwMode="auto">
          <a:xfrm>
            <a:off x="7815238" y="2279229"/>
            <a:ext cx="476190" cy="209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7675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FD2715-563E-F32E-CC35-42D600DE4A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11BD9E-64FF-E07A-1DAE-C05AD0EACFB2}"/>
              </a:ext>
            </a:extLst>
          </p:cNvPr>
          <p:cNvSpPr/>
          <p:nvPr/>
        </p:nvSpPr>
        <p:spPr bwMode="auto">
          <a:xfrm>
            <a:off x="3120000" y="1611059"/>
            <a:ext cx="590476" cy="267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483945-BCB0-1D5D-76B0-3DFE8F9989AD}"/>
              </a:ext>
            </a:extLst>
          </p:cNvPr>
          <p:cNvSpPr/>
          <p:nvPr/>
        </p:nvSpPr>
        <p:spPr bwMode="auto">
          <a:xfrm>
            <a:off x="4005714" y="2202427"/>
            <a:ext cx="590476" cy="267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5366050-6D90-A49B-C1FD-4BF79B2B5C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9" t="5376" r="51995" b="8604"/>
          <a:stretch/>
        </p:blipFill>
        <p:spPr>
          <a:xfrm>
            <a:off x="5015880" y="2924944"/>
            <a:ext cx="2736304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642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69D75C-5B92-9900-7A25-854C4F7675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039516-1D73-DDFF-4DE3-31EC3295FF62}"/>
              </a:ext>
            </a:extLst>
          </p:cNvPr>
          <p:cNvSpPr/>
          <p:nvPr/>
        </p:nvSpPr>
        <p:spPr bwMode="auto">
          <a:xfrm>
            <a:off x="8616280" y="2132856"/>
            <a:ext cx="419047" cy="34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207C4D-8DE5-7D56-5770-E3F7CAF19A69}"/>
              </a:ext>
            </a:extLst>
          </p:cNvPr>
          <p:cNvSpPr/>
          <p:nvPr/>
        </p:nvSpPr>
        <p:spPr bwMode="auto">
          <a:xfrm>
            <a:off x="5043809" y="2924944"/>
            <a:ext cx="704761" cy="510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5366050-6D90-A49B-C1FD-4BF79B2B5C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40" t="14328" r="3990" b="7716"/>
          <a:stretch/>
        </p:blipFill>
        <p:spPr>
          <a:xfrm>
            <a:off x="4151784" y="3861048"/>
            <a:ext cx="4176464" cy="2088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167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52E694-39EA-2616-0E04-491110690B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3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9AB6F9-1765-870B-7C72-424872234139}"/>
              </a:ext>
            </a:extLst>
          </p:cNvPr>
          <p:cNvSpPr/>
          <p:nvPr/>
        </p:nvSpPr>
        <p:spPr bwMode="auto">
          <a:xfrm>
            <a:off x="10900952" y="2091330"/>
            <a:ext cx="228571" cy="210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840327B-09FD-4E11-AB04-99CCACFC73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27" r="91761" b="8103"/>
          <a:stretch/>
        </p:blipFill>
        <p:spPr>
          <a:xfrm>
            <a:off x="5591944" y="3212976"/>
            <a:ext cx="889812" cy="2160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90522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96993-C4E7-F8F1-9DAE-CFF9FB638E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9B1042F-1204-9BBC-99C6-8B9C10EAE8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36"/>
          <a:stretch/>
        </p:blipFill>
        <p:spPr>
          <a:xfrm>
            <a:off x="1199456" y="5296251"/>
            <a:ext cx="10800000" cy="1013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FEF72D-75A0-1EB8-4027-A2A0A3C1AD41}"/>
              </a:ext>
            </a:extLst>
          </p:cNvPr>
          <p:cNvSpPr/>
          <p:nvPr/>
        </p:nvSpPr>
        <p:spPr bwMode="auto">
          <a:xfrm>
            <a:off x="4989932" y="5410998"/>
            <a:ext cx="485714" cy="219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737ED0-D366-013A-3764-A9DD77DBA052}"/>
              </a:ext>
            </a:extLst>
          </p:cNvPr>
          <p:cNvSpPr/>
          <p:nvPr/>
        </p:nvSpPr>
        <p:spPr bwMode="auto">
          <a:xfrm>
            <a:off x="6170884" y="5965611"/>
            <a:ext cx="1447619" cy="258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88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B1042F-1204-9BBC-99C6-8B9C10EAE8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013"/>
          <a:stretch/>
        </p:blipFill>
        <p:spPr>
          <a:xfrm>
            <a:off x="720000" y="980728"/>
            <a:ext cx="10800000" cy="1028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C85A6A-C196-81FF-1077-6F35E42DAF15}"/>
              </a:ext>
            </a:extLst>
          </p:cNvPr>
          <p:cNvSpPr/>
          <p:nvPr/>
        </p:nvSpPr>
        <p:spPr bwMode="auto">
          <a:xfrm>
            <a:off x="1958095" y="1101218"/>
            <a:ext cx="238095" cy="20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BAC721-CB2D-6014-3343-B0D958DC0429}"/>
              </a:ext>
            </a:extLst>
          </p:cNvPr>
          <p:cNvSpPr/>
          <p:nvPr/>
        </p:nvSpPr>
        <p:spPr bwMode="auto">
          <a:xfrm>
            <a:off x="2996190" y="1101218"/>
            <a:ext cx="247619" cy="20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A06C16-756A-FAC9-159F-3E23AA67BF86}"/>
              </a:ext>
            </a:extLst>
          </p:cNvPr>
          <p:cNvSpPr/>
          <p:nvPr/>
        </p:nvSpPr>
        <p:spPr bwMode="auto">
          <a:xfrm>
            <a:off x="4529523" y="1646268"/>
            <a:ext cx="1457142" cy="267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12DD171-3E8D-B37E-6028-145A6C0388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97308"/>
            <a:ext cx="10800000" cy="1547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15CC65-D076-7E8A-7478-0775295FA634}"/>
              </a:ext>
            </a:extLst>
          </p:cNvPr>
          <p:cNvSpPr/>
          <p:nvPr/>
        </p:nvSpPr>
        <p:spPr bwMode="auto">
          <a:xfrm>
            <a:off x="5643809" y="2699197"/>
            <a:ext cx="495238" cy="219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EE17E1-A144-6C0D-C363-A02B3EC8C46B}"/>
              </a:ext>
            </a:extLst>
          </p:cNvPr>
          <p:cNvSpPr/>
          <p:nvPr/>
        </p:nvSpPr>
        <p:spPr bwMode="auto">
          <a:xfrm>
            <a:off x="3091428" y="3195995"/>
            <a:ext cx="1142857" cy="238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F5B96993-C4E7-F8F1-9DAE-CFF9FB638E0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42" t="28309" r="21553" b="5082"/>
          <a:stretch/>
        </p:blipFill>
        <p:spPr>
          <a:xfrm>
            <a:off x="3243809" y="3622977"/>
            <a:ext cx="5832648" cy="2880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2326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DA65EC-D439-26EA-A4C4-E0B18EEBE8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7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532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6B9964-4109-B77C-2285-95FFBA6259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7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7CC4C6-E6F0-2DA4-4A73-6555EF7979F7}"/>
              </a:ext>
            </a:extLst>
          </p:cNvPr>
          <p:cNvSpPr/>
          <p:nvPr/>
        </p:nvSpPr>
        <p:spPr bwMode="auto">
          <a:xfrm>
            <a:off x="8910476" y="1076916"/>
            <a:ext cx="1542857" cy="238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AC7AA0-48CA-85A7-90EB-7F48045745B1}"/>
              </a:ext>
            </a:extLst>
          </p:cNvPr>
          <p:cNvSpPr/>
          <p:nvPr/>
        </p:nvSpPr>
        <p:spPr bwMode="auto">
          <a:xfrm>
            <a:off x="6596190" y="1582422"/>
            <a:ext cx="1180952" cy="247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AC7AA0-48CA-85A7-90EB-7F48045745B1}"/>
              </a:ext>
            </a:extLst>
          </p:cNvPr>
          <p:cNvSpPr/>
          <p:nvPr/>
        </p:nvSpPr>
        <p:spPr bwMode="auto">
          <a:xfrm>
            <a:off x="4727848" y="3146728"/>
            <a:ext cx="504056" cy="2479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CDA65EC-D439-26EA-A4C4-E0B18EEBE8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9" t="24838" r="17324" b="2061"/>
          <a:stretch/>
        </p:blipFill>
        <p:spPr>
          <a:xfrm>
            <a:off x="3647728" y="3789040"/>
            <a:ext cx="6696744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670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98C749-E5A6-F494-91C6-08D4CEB6F9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8816"/>
            <a:ext cx="10800000" cy="3112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E73CDA-3F0C-6B12-72F4-F5EABA3565DA}"/>
              </a:ext>
            </a:extLst>
          </p:cNvPr>
          <p:cNvSpPr/>
          <p:nvPr/>
        </p:nvSpPr>
        <p:spPr bwMode="auto">
          <a:xfrm>
            <a:off x="1415238" y="1361205"/>
            <a:ext cx="1142857" cy="257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D24347-D99F-609B-0EF0-2D61BD9D0C01}"/>
              </a:ext>
            </a:extLst>
          </p:cNvPr>
          <p:cNvSpPr/>
          <p:nvPr/>
        </p:nvSpPr>
        <p:spPr bwMode="auto">
          <a:xfrm>
            <a:off x="9548571" y="1924499"/>
            <a:ext cx="285714" cy="181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CDA65EC-D439-26EA-A4C4-E0B18EEBE8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9" t="24838" r="17324" b="2061"/>
          <a:stretch/>
        </p:blipFill>
        <p:spPr>
          <a:xfrm>
            <a:off x="3647728" y="3789040"/>
            <a:ext cx="6696744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D24347-D99F-609B-0EF0-2D61BD9D0C01}"/>
              </a:ext>
            </a:extLst>
          </p:cNvPr>
          <p:cNvSpPr/>
          <p:nvPr/>
        </p:nvSpPr>
        <p:spPr bwMode="auto">
          <a:xfrm>
            <a:off x="3215680" y="3429001"/>
            <a:ext cx="432048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17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E1CECC-DA73-909D-6371-3813321CE3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BCBA03-80A2-C061-4406-1124906FD536}"/>
              </a:ext>
            </a:extLst>
          </p:cNvPr>
          <p:cNvSpPr/>
          <p:nvPr/>
        </p:nvSpPr>
        <p:spPr bwMode="auto">
          <a:xfrm>
            <a:off x="1843809" y="4690960"/>
            <a:ext cx="590476" cy="257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028E60-F1FB-6CC6-CB90-571A240A56AF}"/>
              </a:ext>
            </a:extLst>
          </p:cNvPr>
          <p:cNvSpPr/>
          <p:nvPr/>
        </p:nvSpPr>
        <p:spPr bwMode="auto">
          <a:xfrm>
            <a:off x="9577142" y="4690960"/>
            <a:ext cx="285714" cy="238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73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204189-0720-99F7-2A78-FA50349009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8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B52D63-D6A4-6371-D5FA-155E0C144B40}"/>
              </a:ext>
            </a:extLst>
          </p:cNvPr>
          <p:cNvSpPr/>
          <p:nvPr/>
        </p:nvSpPr>
        <p:spPr bwMode="auto">
          <a:xfrm>
            <a:off x="4224761" y="972001"/>
            <a:ext cx="1371428" cy="65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1B3BA8-FAF6-3904-1CAB-31149E1D9FA8}"/>
              </a:ext>
            </a:extLst>
          </p:cNvPr>
          <p:cNvSpPr/>
          <p:nvPr/>
        </p:nvSpPr>
        <p:spPr bwMode="auto">
          <a:xfrm>
            <a:off x="9424761" y="1833524"/>
            <a:ext cx="561904" cy="248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133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F8E70A-83D5-4B72-C8D6-DDE6E1C04B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1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D23395A-18CC-3D23-97F6-74EDCECE63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6" t="11720" r="3550" b="42198"/>
          <a:stretch/>
        </p:blipFill>
        <p:spPr>
          <a:xfrm>
            <a:off x="4151784" y="3645024"/>
            <a:ext cx="3672408" cy="201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939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23395A-18CC-3D23-97F6-74EDCECE63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82EEAB-68D8-1510-F3E8-CC9F00626037}"/>
              </a:ext>
            </a:extLst>
          </p:cNvPr>
          <p:cNvSpPr/>
          <p:nvPr/>
        </p:nvSpPr>
        <p:spPr bwMode="auto">
          <a:xfrm>
            <a:off x="681904" y="2630601"/>
            <a:ext cx="6409523" cy="257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E6B30E-51D1-C0D7-1C5C-5E0DF71F4A03}"/>
              </a:ext>
            </a:extLst>
          </p:cNvPr>
          <p:cNvSpPr/>
          <p:nvPr/>
        </p:nvSpPr>
        <p:spPr bwMode="auto">
          <a:xfrm>
            <a:off x="681904" y="3107210"/>
            <a:ext cx="4477992" cy="321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41495B-338A-1357-1FD8-21F61F2310B0}"/>
              </a:ext>
            </a:extLst>
          </p:cNvPr>
          <p:cNvSpPr/>
          <p:nvPr/>
        </p:nvSpPr>
        <p:spPr bwMode="auto">
          <a:xfrm>
            <a:off x="720000" y="3593351"/>
            <a:ext cx="1293230" cy="257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7AFE79-142B-1ABA-C94E-4A17C44CE903}"/>
              </a:ext>
            </a:extLst>
          </p:cNvPr>
          <p:cNvSpPr/>
          <p:nvPr/>
        </p:nvSpPr>
        <p:spPr bwMode="auto">
          <a:xfrm>
            <a:off x="1991544" y="3593352"/>
            <a:ext cx="1404645" cy="2573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2F84C6-1FB2-07F4-F70B-EC83571CE172}"/>
              </a:ext>
            </a:extLst>
          </p:cNvPr>
          <p:cNvSpPr/>
          <p:nvPr/>
        </p:nvSpPr>
        <p:spPr bwMode="auto">
          <a:xfrm>
            <a:off x="681904" y="4069962"/>
            <a:ext cx="4257142" cy="266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96AC97-FEDB-0108-ECE9-3B9B032DA292}"/>
              </a:ext>
            </a:extLst>
          </p:cNvPr>
          <p:cNvSpPr/>
          <p:nvPr/>
        </p:nvSpPr>
        <p:spPr bwMode="auto">
          <a:xfrm>
            <a:off x="681904" y="4575168"/>
            <a:ext cx="7180952" cy="247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503EE3A-D7B6-530D-42CD-B711268D6C4B}"/>
              </a:ext>
            </a:extLst>
          </p:cNvPr>
          <p:cNvSpPr/>
          <p:nvPr/>
        </p:nvSpPr>
        <p:spPr bwMode="auto">
          <a:xfrm>
            <a:off x="681904" y="5042245"/>
            <a:ext cx="4190476" cy="266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09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423120-10CB-82DE-DFEF-8D153A5BCC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5DFB90-9BE8-326E-7E97-E4B077238311}"/>
              </a:ext>
            </a:extLst>
          </p:cNvPr>
          <p:cNvSpPr/>
          <p:nvPr/>
        </p:nvSpPr>
        <p:spPr bwMode="auto">
          <a:xfrm>
            <a:off x="1129523" y="4005064"/>
            <a:ext cx="3333333" cy="432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5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EC4791-C292-CE1C-ED26-9CDDB1EF02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9F0E46-ADDA-7DE3-071C-C7697E7E10D4}"/>
              </a:ext>
            </a:extLst>
          </p:cNvPr>
          <p:cNvSpPr/>
          <p:nvPr/>
        </p:nvSpPr>
        <p:spPr bwMode="auto">
          <a:xfrm>
            <a:off x="10920000" y="1067436"/>
            <a:ext cx="209523" cy="200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83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9E602-718D-7CAF-FD22-5F5F068208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85301"/>
            <a:ext cx="10800000" cy="2763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1D2B27-E43A-14CD-3D33-E796DCEE8F14}"/>
              </a:ext>
            </a:extLst>
          </p:cNvPr>
          <p:cNvSpPr/>
          <p:nvPr/>
        </p:nvSpPr>
        <p:spPr bwMode="auto">
          <a:xfrm>
            <a:off x="720000" y="1385301"/>
            <a:ext cx="6161904" cy="343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9871BA-0CEE-FD75-D5A6-5C8FD34DB13C}"/>
              </a:ext>
            </a:extLst>
          </p:cNvPr>
          <p:cNvSpPr/>
          <p:nvPr/>
        </p:nvSpPr>
        <p:spPr bwMode="auto">
          <a:xfrm>
            <a:off x="720000" y="1957117"/>
            <a:ext cx="2752380" cy="238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ACC656-919F-EFCA-5F44-40CBCBED25DC}"/>
              </a:ext>
            </a:extLst>
          </p:cNvPr>
          <p:cNvSpPr/>
          <p:nvPr/>
        </p:nvSpPr>
        <p:spPr bwMode="auto">
          <a:xfrm>
            <a:off x="681904" y="2443161"/>
            <a:ext cx="9219047" cy="247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C0E9D2-F710-CB8D-B2A3-7B64A06FF23D}"/>
              </a:ext>
            </a:extLst>
          </p:cNvPr>
          <p:cNvSpPr/>
          <p:nvPr/>
        </p:nvSpPr>
        <p:spPr bwMode="auto">
          <a:xfrm>
            <a:off x="681904" y="2919675"/>
            <a:ext cx="5466666" cy="2477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E288F2-DF9A-CA0E-0441-3AD55141935E}"/>
              </a:ext>
            </a:extLst>
          </p:cNvPr>
          <p:cNvSpPr/>
          <p:nvPr/>
        </p:nvSpPr>
        <p:spPr bwMode="auto">
          <a:xfrm>
            <a:off x="720000" y="3405719"/>
            <a:ext cx="8799999" cy="257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412382-4CCD-1CBD-B8E6-9C1FF896FB56}"/>
              </a:ext>
            </a:extLst>
          </p:cNvPr>
          <p:cNvSpPr/>
          <p:nvPr/>
        </p:nvSpPr>
        <p:spPr bwMode="auto">
          <a:xfrm>
            <a:off x="720000" y="3882232"/>
            <a:ext cx="5428570" cy="2668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08423120-10CB-82DE-DFEF-8D153A5BCC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1" t="88119" r="65330"/>
          <a:stretch/>
        </p:blipFill>
        <p:spPr>
          <a:xfrm>
            <a:off x="681904" y="958989"/>
            <a:ext cx="3312368" cy="420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44DE89E-8472-8095-97C6-8F89BE5D92C4}"/>
              </a:ext>
            </a:extLst>
          </p:cNvPr>
          <p:cNvSpPr/>
          <p:nvPr/>
        </p:nvSpPr>
        <p:spPr bwMode="auto">
          <a:xfrm>
            <a:off x="681904" y="953480"/>
            <a:ext cx="3397872" cy="288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81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5B193-A589-A607-7AF6-C8FDB768B8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3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BC8921-2EE4-0FD4-B57A-A91DE9BF5A60}"/>
              </a:ext>
            </a:extLst>
          </p:cNvPr>
          <p:cNvSpPr/>
          <p:nvPr/>
        </p:nvSpPr>
        <p:spPr bwMode="auto">
          <a:xfrm>
            <a:off x="10920000" y="2109892"/>
            <a:ext cx="209523" cy="210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840327B-09FD-4E11-AB04-99CCACFC73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4" t="5251" r="58667" b="8104"/>
          <a:stretch/>
        </p:blipFill>
        <p:spPr>
          <a:xfrm>
            <a:off x="4583832" y="3212976"/>
            <a:ext cx="2232248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844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97394-E933-9FAE-D2F9-748025A740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079085-8577-780B-0651-E6683F007FFC}"/>
              </a:ext>
            </a:extLst>
          </p:cNvPr>
          <p:cNvSpPr/>
          <p:nvPr/>
        </p:nvSpPr>
        <p:spPr bwMode="auto">
          <a:xfrm>
            <a:off x="10920000" y="1564544"/>
            <a:ext cx="209523" cy="210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840327B-09FD-4E11-AB04-99CCACFC73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59" t="15754" r="30605" b="5478"/>
          <a:stretch/>
        </p:blipFill>
        <p:spPr>
          <a:xfrm>
            <a:off x="4943872" y="3140968"/>
            <a:ext cx="2088233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1539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C72F8-0FA8-FCE8-7808-001934909E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691D46-C08D-0D7B-967D-09D9EA325A76}"/>
              </a:ext>
            </a:extLst>
          </p:cNvPr>
          <p:cNvSpPr/>
          <p:nvPr/>
        </p:nvSpPr>
        <p:spPr bwMode="auto">
          <a:xfrm>
            <a:off x="10891428" y="1564229"/>
            <a:ext cx="257142" cy="210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840327B-09FD-4E11-AB04-99CCACFC73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42" t="23630" r="7323" b="5478"/>
          <a:stretch/>
        </p:blipFill>
        <p:spPr>
          <a:xfrm>
            <a:off x="5483932" y="3140968"/>
            <a:ext cx="1224136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992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726A63-CA64-87F4-DD59-9940B915DD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0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65452A-FF1D-38A5-7DCA-B3ABB2C3BC89}"/>
              </a:ext>
            </a:extLst>
          </p:cNvPr>
          <p:cNvSpPr/>
          <p:nvPr/>
        </p:nvSpPr>
        <p:spPr bwMode="auto">
          <a:xfrm>
            <a:off x="10920000" y="1585730"/>
            <a:ext cx="209523" cy="201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4D80FCC-7B21-8EA8-B6BD-4BA34043C2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051320"/>
            <a:ext cx="10800000" cy="87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6A42555-3B24-A566-9A94-F5740DE83E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665" b="5495"/>
          <a:stretch/>
        </p:blipFill>
        <p:spPr>
          <a:xfrm>
            <a:off x="5159896" y="3212976"/>
            <a:ext cx="2088232" cy="2583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7535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93B45D-43A2-BB24-F322-1573F3A0A7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4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BE62B5-FD96-E049-FC62-6AF79A116FED}"/>
              </a:ext>
            </a:extLst>
          </p:cNvPr>
          <p:cNvSpPr/>
          <p:nvPr/>
        </p:nvSpPr>
        <p:spPr bwMode="auto">
          <a:xfrm>
            <a:off x="10900952" y="1544181"/>
            <a:ext cx="238094" cy="20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6A42555-3B24-A566-9A94-F5740DE83E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t="20298" r="52889" b="5956"/>
          <a:stretch/>
        </p:blipFill>
        <p:spPr>
          <a:xfrm>
            <a:off x="5231904" y="3956881"/>
            <a:ext cx="1728192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728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17E31F-85B8-B2C8-E34F-5B789F3873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4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33886F-43B3-5F4D-78BD-EE2C91804962}"/>
              </a:ext>
            </a:extLst>
          </p:cNvPr>
          <p:cNvSpPr/>
          <p:nvPr/>
        </p:nvSpPr>
        <p:spPr bwMode="auto">
          <a:xfrm>
            <a:off x="10910476" y="1544181"/>
            <a:ext cx="228571" cy="209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6A42555-3B24-A566-9A94-F5740DE83E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88" t="5267" r="10575" b="5184"/>
          <a:stretch/>
        </p:blipFill>
        <p:spPr>
          <a:xfrm>
            <a:off x="4655840" y="3988698"/>
            <a:ext cx="3600400" cy="2448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2023-11-25T03:34:10Z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