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9" r:id="rId4"/>
    <p:sldId id="387" r:id="rId5"/>
    <p:sldId id="386" r:id="rId6"/>
    <p:sldId id="385" r:id="rId7"/>
    <p:sldId id="384" r:id="rId8"/>
    <p:sldId id="383" r:id="rId9"/>
    <p:sldId id="381" r:id="rId10"/>
    <p:sldId id="380" r:id="rId11"/>
    <p:sldId id="379" r:id="rId12"/>
    <p:sldId id="378" r:id="rId13"/>
    <p:sldId id="377" r:id="rId14"/>
    <p:sldId id="390" r:id="rId15"/>
    <p:sldId id="374" r:id="rId16"/>
    <p:sldId id="373" r:id="rId17"/>
    <p:sldId id="372" r:id="rId18"/>
    <p:sldId id="370" r:id="rId19"/>
    <p:sldId id="369" r:id="rId20"/>
    <p:sldId id="367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3203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3005137"/>
            <a:ext cx="538162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B2CAD-CD35-4176-F1ED-CE146C91AD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FD07C0-4B3D-8997-B299-2E042DD5966D}"/>
              </a:ext>
            </a:extLst>
          </p:cNvPr>
          <p:cNvSpPr/>
          <p:nvPr/>
        </p:nvSpPr>
        <p:spPr bwMode="auto">
          <a:xfrm>
            <a:off x="681904" y="1038711"/>
            <a:ext cx="7495238" cy="42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252085-EC05-CFB9-F356-DC8E7F23368C}"/>
              </a:ext>
            </a:extLst>
          </p:cNvPr>
          <p:cNvSpPr/>
          <p:nvPr/>
        </p:nvSpPr>
        <p:spPr bwMode="auto">
          <a:xfrm>
            <a:off x="681904" y="1839242"/>
            <a:ext cx="10166624" cy="128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C51E7E6-4970-8A9E-E0A4-F376D3774FE1}"/>
              </a:ext>
            </a:extLst>
          </p:cNvPr>
          <p:cNvSpPr/>
          <p:nvPr/>
        </p:nvSpPr>
        <p:spPr bwMode="auto">
          <a:xfrm>
            <a:off x="681904" y="3478428"/>
            <a:ext cx="7723809" cy="438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8B1D1D-A50A-BCD8-9AE6-53F9B9A71F37}"/>
              </a:ext>
            </a:extLst>
          </p:cNvPr>
          <p:cNvSpPr/>
          <p:nvPr/>
        </p:nvSpPr>
        <p:spPr bwMode="auto">
          <a:xfrm>
            <a:off x="720000" y="4364730"/>
            <a:ext cx="8904392" cy="864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39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E7FE7-517A-6B7A-9B1A-D942D9959F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3442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CF4D23-49DD-1D78-3BFD-A32C40A0A5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42EE0F-92E9-7D81-53F3-FB7E01C09682}"/>
              </a:ext>
            </a:extLst>
          </p:cNvPr>
          <p:cNvSpPr/>
          <p:nvPr/>
        </p:nvSpPr>
        <p:spPr bwMode="auto">
          <a:xfrm>
            <a:off x="2091428" y="1196751"/>
            <a:ext cx="6380836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43C171-5A96-5B56-74A8-88244179D1C1}"/>
              </a:ext>
            </a:extLst>
          </p:cNvPr>
          <p:cNvSpPr/>
          <p:nvPr/>
        </p:nvSpPr>
        <p:spPr bwMode="auto">
          <a:xfrm>
            <a:off x="2091428" y="2964031"/>
            <a:ext cx="7316940" cy="495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617BA5-8555-325C-B5E0-415044BF6CFE}"/>
              </a:ext>
            </a:extLst>
          </p:cNvPr>
          <p:cNvSpPr/>
          <p:nvPr/>
        </p:nvSpPr>
        <p:spPr bwMode="auto">
          <a:xfrm>
            <a:off x="7248128" y="3933057"/>
            <a:ext cx="1296144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93BEC-1799-2E67-334E-86F84A40C1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11"/>
          <a:stretch/>
        </p:blipFill>
        <p:spPr>
          <a:xfrm>
            <a:off x="720000" y="1662417"/>
            <a:ext cx="10056520" cy="349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7746"/>
            <a:ext cx="8106906" cy="7144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DF7F752-C0D3-3219-4D44-56E9B97ADBA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9" r="35554" b="7179"/>
          <a:stretch/>
        </p:blipFill>
        <p:spPr>
          <a:xfrm>
            <a:off x="2135560" y="5085184"/>
            <a:ext cx="6480720" cy="167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2071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93BEC-1799-2E67-334E-86F84A40C1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71324"/>
          <a:stretch/>
        </p:blipFill>
        <p:spPr>
          <a:xfrm>
            <a:off x="720000" y="980728"/>
            <a:ext cx="10248536" cy="156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209B16-008B-D251-57AB-12BCCA581246}"/>
              </a:ext>
            </a:extLst>
          </p:cNvPr>
          <p:cNvSpPr/>
          <p:nvPr/>
        </p:nvSpPr>
        <p:spPr bwMode="auto">
          <a:xfrm>
            <a:off x="9701869" y="2004028"/>
            <a:ext cx="685714" cy="381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A489883-5B5E-E06D-C239-2021AB2E6F3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928"/>
            <a:ext cx="10800000" cy="34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009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C98F6C-D45D-0DC9-54B8-6F2D04CDF2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7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49C631-354E-263E-93B2-B453855756A8}"/>
              </a:ext>
            </a:extLst>
          </p:cNvPr>
          <p:cNvSpPr/>
          <p:nvPr/>
        </p:nvSpPr>
        <p:spPr bwMode="auto">
          <a:xfrm>
            <a:off x="7851147" y="3637494"/>
            <a:ext cx="266978" cy="2883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09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98777-2DE8-A974-DF09-73B1D6105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10488568" cy="3884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23B3DD7-BF2B-F276-C16C-04FE354AB1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1" r="30887"/>
          <a:stretch/>
        </p:blipFill>
        <p:spPr>
          <a:xfrm>
            <a:off x="2363884" y="4509120"/>
            <a:ext cx="7188500" cy="227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450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91217-0191-F267-C5E4-005E4400F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CB6C2-9B62-2E57-D48C-B62AA931B715}"/>
              </a:ext>
            </a:extLst>
          </p:cNvPr>
          <p:cNvSpPr/>
          <p:nvPr/>
        </p:nvSpPr>
        <p:spPr bwMode="auto">
          <a:xfrm>
            <a:off x="2320000" y="2536007"/>
            <a:ext cx="838095" cy="371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343D6B-2CF7-7FAA-F283-E5CFD07485C7}"/>
              </a:ext>
            </a:extLst>
          </p:cNvPr>
          <p:cNvSpPr/>
          <p:nvPr/>
        </p:nvSpPr>
        <p:spPr bwMode="auto">
          <a:xfrm>
            <a:off x="1253333" y="5158582"/>
            <a:ext cx="1104761" cy="371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22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B4196D-9B66-5666-CCE4-5406DD7CB9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7337CC0-26DE-BA6F-F7C5-E69F89AD1E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9" r="41555" b="5688"/>
          <a:stretch/>
        </p:blipFill>
        <p:spPr>
          <a:xfrm>
            <a:off x="2783632" y="4077072"/>
            <a:ext cx="5904656" cy="269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075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78DB4-14FC-2E83-925A-A23915277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6116ED-61BF-2D43-B27A-973E316DD73A}"/>
              </a:ext>
            </a:extLst>
          </p:cNvPr>
          <p:cNvSpPr/>
          <p:nvPr/>
        </p:nvSpPr>
        <p:spPr bwMode="auto">
          <a:xfrm>
            <a:off x="1281904" y="1219911"/>
            <a:ext cx="809523" cy="381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18C5D8-2697-FA18-8982-6C27DBFC09BB}"/>
              </a:ext>
            </a:extLst>
          </p:cNvPr>
          <p:cNvSpPr/>
          <p:nvPr/>
        </p:nvSpPr>
        <p:spPr bwMode="auto">
          <a:xfrm>
            <a:off x="1253333" y="2087601"/>
            <a:ext cx="838095" cy="381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490ECF-EBA8-EC27-9075-4B590369DA3C}"/>
              </a:ext>
            </a:extLst>
          </p:cNvPr>
          <p:cNvSpPr/>
          <p:nvPr/>
        </p:nvSpPr>
        <p:spPr bwMode="auto">
          <a:xfrm>
            <a:off x="3386666" y="2964826"/>
            <a:ext cx="580952" cy="3814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BC1B18-3E98-2C50-107F-DE5C04FD4B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5"/>
          <a:stretch/>
        </p:blipFill>
        <p:spPr>
          <a:xfrm>
            <a:off x="720000" y="1692080"/>
            <a:ext cx="10488568" cy="504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FDC635-57EF-5C5D-0730-8FF8747743D1}"/>
              </a:ext>
            </a:extLst>
          </p:cNvPr>
          <p:cNvSpPr/>
          <p:nvPr/>
        </p:nvSpPr>
        <p:spPr bwMode="auto">
          <a:xfrm>
            <a:off x="10056440" y="2780928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FEC36-67CC-1775-2EEF-8AE0C53B6A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256320" cy="396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39730-8EC1-09A8-E204-C4D15015C15D}"/>
              </a:ext>
            </a:extLst>
          </p:cNvPr>
          <p:cNvSpPr/>
          <p:nvPr/>
        </p:nvSpPr>
        <p:spPr bwMode="auto">
          <a:xfrm>
            <a:off x="4583832" y="3561409"/>
            <a:ext cx="84761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7E16B0-B8C7-5887-61B0-02CA18579F5D}"/>
              </a:ext>
            </a:extLst>
          </p:cNvPr>
          <p:cNvSpPr/>
          <p:nvPr/>
        </p:nvSpPr>
        <p:spPr bwMode="auto">
          <a:xfrm>
            <a:off x="3719736" y="4203335"/>
            <a:ext cx="580952" cy="381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9C93F27-E9F3-4DAE-9776-30864278A4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" r="50223" b="6154"/>
          <a:stretch/>
        </p:blipFill>
        <p:spPr>
          <a:xfrm>
            <a:off x="2212456" y="4613854"/>
            <a:ext cx="4027560" cy="2211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3193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651E5-F092-F46D-9C9D-303C1DE00A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7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72D09D-064E-64B9-6844-2C9E3D8B83AE}"/>
              </a:ext>
            </a:extLst>
          </p:cNvPr>
          <p:cNvSpPr/>
          <p:nvPr/>
        </p:nvSpPr>
        <p:spPr bwMode="auto">
          <a:xfrm>
            <a:off x="8184232" y="4725145"/>
            <a:ext cx="348170" cy="398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661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26F99-1EE8-95F6-21EC-23A6150A21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C484C-75D3-EF0C-843D-49B6F577931C}"/>
              </a:ext>
            </a:extLst>
          </p:cNvPr>
          <p:cNvSpPr/>
          <p:nvPr/>
        </p:nvSpPr>
        <p:spPr bwMode="auto">
          <a:xfrm>
            <a:off x="10367619" y="3745977"/>
            <a:ext cx="361904" cy="39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774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47727-968F-41B0-665B-6376AAC786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9120416" cy="4344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FB296A-E424-C916-8581-0340DF2E0232}"/>
              </a:ext>
            </a:extLst>
          </p:cNvPr>
          <p:cNvSpPr/>
          <p:nvPr/>
        </p:nvSpPr>
        <p:spPr bwMode="auto">
          <a:xfrm>
            <a:off x="5447928" y="3127838"/>
            <a:ext cx="2700916" cy="485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96CD8C-312C-9BBF-2474-7863F278D11A}"/>
              </a:ext>
            </a:extLst>
          </p:cNvPr>
          <p:cNvSpPr/>
          <p:nvPr/>
        </p:nvSpPr>
        <p:spPr bwMode="auto">
          <a:xfrm>
            <a:off x="4655840" y="3888916"/>
            <a:ext cx="1085714" cy="447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BA9338-3150-CD31-FF52-4C75468824CB}"/>
              </a:ext>
            </a:extLst>
          </p:cNvPr>
          <p:cNvSpPr/>
          <p:nvPr/>
        </p:nvSpPr>
        <p:spPr bwMode="auto">
          <a:xfrm>
            <a:off x="8604513" y="3888916"/>
            <a:ext cx="1085714" cy="447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901679-2150-5202-BD7D-C3074E674A73}"/>
              </a:ext>
            </a:extLst>
          </p:cNvPr>
          <p:cNvSpPr/>
          <p:nvPr/>
        </p:nvSpPr>
        <p:spPr bwMode="auto">
          <a:xfrm>
            <a:off x="1199456" y="4581128"/>
            <a:ext cx="1504761" cy="46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78DB571-5792-C69A-D132-4E1200CC6F0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49" r="38221" b="7486"/>
          <a:stretch/>
        </p:blipFill>
        <p:spPr>
          <a:xfrm>
            <a:off x="3359696" y="4466769"/>
            <a:ext cx="5004058" cy="232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802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4BF37-844A-C455-7FF8-E79E278F5B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078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C34696-25A2-372E-FFBB-228540ED526B}"/>
              </a:ext>
            </a:extLst>
          </p:cNvPr>
          <p:cNvSpPr/>
          <p:nvPr/>
        </p:nvSpPr>
        <p:spPr bwMode="auto">
          <a:xfrm>
            <a:off x="9400577" y="5257714"/>
            <a:ext cx="376673" cy="34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13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9F13EF-BE8C-CEB7-D395-4EFD315ADD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9CAEC5-13D0-67BC-5980-E9A96399F914}"/>
              </a:ext>
            </a:extLst>
          </p:cNvPr>
          <p:cNvSpPr/>
          <p:nvPr/>
        </p:nvSpPr>
        <p:spPr bwMode="auto">
          <a:xfrm>
            <a:off x="4967619" y="3766008"/>
            <a:ext cx="2095238" cy="44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8446B0-E371-1A00-C139-79B59820C8C9}"/>
              </a:ext>
            </a:extLst>
          </p:cNvPr>
          <p:cNvSpPr/>
          <p:nvPr/>
        </p:nvSpPr>
        <p:spPr bwMode="auto">
          <a:xfrm>
            <a:off x="3367619" y="4690987"/>
            <a:ext cx="2104761" cy="448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79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B243D-1902-1589-035A-FDB0A55EEA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984512" cy="3047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4DD1F18-76E7-A31D-351E-E74A0FCF72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93" r="32220" b="6077"/>
          <a:stretch/>
        </p:blipFill>
        <p:spPr>
          <a:xfrm>
            <a:off x="2351584" y="4087700"/>
            <a:ext cx="6408712" cy="2647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9220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82BDA-BB9D-CC27-E84D-02FA834CA6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002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403AB-41B9-316C-A85E-AC62DF562D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131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ED9ED-0548-1C45-002C-9F79C61F3F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A00BBD-90B2-80AF-E053-865B51A8491E}"/>
              </a:ext>
            </a:extLst>
          </p:cNvPr>
          <p:cNvSpPr/>
          <p:nvPr/>
        </p:nvSpPr>
        <p:spPr bwMode="auto">
          <a:xfrm>
            <a:off x="681904" y="1048190"/>
            <a:ext cx="7238095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CEEA72-BD38-1A8D-BDE3-2F8499EA80DD}"/>
              </a:ext>
            </a:extLst>
          </p:cNvPr>
          <p:cNvSpPr/>
          <p:nvPr/>
        </p:nvSpPr>
        <p:spPr bwMode="auto">
          <a:xfrm>
            <a:off x="681904" y="1895809"/>
            <a:ext cx="3942857" cy="4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F22BAF-5836-2F0B-3AC3-42FEADB1D12A}"/>
              </a:ext>
            </a:extLst>
          </p:cNvPr>
          <p:cNvSpPr/>
          <p:nvPr/>
        </p:nvSpPr>
        <p:spPr bwMode="auto">
          <a:xfrm>
            <a:off x="681904" y="2686285"/>
            <a:ext cx="8809523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9D6657D-4AA1-5E1F-11B2-4933152401A9}"/>
              </a:ext>
            </a:extLst>
          </p:cNvPr>
          <p:cNvSpPr/>
          <p:nvPr/>
        </p:nvSpPr>
        <p:spPr bwMode="auto">
          <a:xfrm>
            <a:off x="720000" y="3505332"/>
            <a:ext cx="3695237" cy="10037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00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2023-11-26T06:47:29Z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