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362" r:id="rId2"/>
    <p:sldId id="363" r:id="rId3"/>
    <p:sldId id="387" r:id="rId4"/>
    <p:sldId id="386" r:id="rId5"/>
    <p:sldId id="385" r:id="rId6"/>
    <p:sldId id="383" r:id="rId7"/>
    <p:sldId id="382" r:id="rId8"/>
    <p:sldId id="380" r:id="rId9"/>
    <p:sldId id="379" r:id="rId10"/>
    <p:sldId id="377" r:id="rId11"/>
    <p:sldId id="376" r:id="rId12"/>
    <p:sldId id="375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0D422-3010-4C5A-9A34-C86012F59F70}" type="datetimeFigureOut">
              <a:rPr lang="zh-CN" altLang="en-US" smtClean="0"/>
              <a:t>2023/11/26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F0CA30-AED6-45EB-8BD5-45D665FEE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613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F0CA30-AED6-45EB-8BD5-45D665FEEF3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392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3095625"/>
            <a:ext cx="105346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170B6-47AB-5251-F9AE-D12713C402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0178"/>
            <a:ext cx="9336440" cy="3859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FF0D3-C3E3-A505-07CC-0F40992F6701}"/>
              </a:ext>
            </a:extLst>
          </p:cNvPr>
          <p:cNvSpPr/>
          <p:nvPr/>
        </p:nvSpPr>
        <p:spPr bwMode="auto">
          <a:xfrm>
            <a:off x="9048328" y="4970042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5" y="908720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29E76B-9165-CC0B-3336-6AD3CDFFE8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t="2385" r="6218" b="12499"/>
          <a:stretch/>
        </p:blipFill>
        <p:spPr>
          <a:xfrm>
            <a:off x="10128448" y="2881810"/>
            <a:ext cx="1901011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912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29E76B-9165-CC0B-3336-6AD3CDFFE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610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6B1B6-A44E-F967-447C-FFE2001DD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08720"/>
            <a:ext cx="9048408" cy="396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BB2FDB-0BC0-6BC9-81B6-EEF289CF2302}"/>
              </a:ext>
            </a:extLst>
          </p:cNvPr>
          <p:cNvSpPr/>
          <p:nvPr/>
        </p:nvSpPr>
        <p:spPr bwMode="auto">
          <a:xfrm>
            <a:off x="8616280" y="3047833"/>
            <a:ext cx="576064" cy="453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3043B6-218E-48AE-4205-C213017637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30" r="70891" b="5079"/>
          <a:stretch/>
        </p:blipFill>
        <p:spPr>
          <a:xfrm>
            <a:off x="9768408" y="1124744"/>
            <a:ext cx="230848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592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894D8-FAD8-9EDE-C485-357E85E07B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6400" cy="339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3043B6-218E-48AE-4205-C213017637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4480" r="20219" b="5079"/>
          <a:stretch/>
        </p:blipFill>
        <p:spPr>
          <a:xfrm>
            <a:off x="9696400" y="1295026"/>
            <a:ext cx="2396456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2406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143409-91D3-93C9-6222-2BD6B4623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CC87D-1EC9-BCF9-750B-25677ACB41D6}"/>
              </a:ext>
            </a:extLst>
          </p:cNvPr>
          <p:cNvSpPr/>
          <p:nvPr/>
        </p:nvSpPr>
        <p:spPr bwMode="auto">
          <a:xfrm>
            <a:off x="8472380" y="1143533"/>
            <a:ext cx="1076190" cy="48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50E979-65C4-86F9-B774-D7EAA78B50F5}"/>
              </a:ext>
            </a:extLst>
          </p:cNvPr>
          <p:cNvSpPr/>
          <p:nvPr/>
        </p:nvSpPr>
        <p:spPr bwMode="auto">
          <a:xfrm>
            <a:off x="3948571" y="2858868"/>
            <a:ext cx="304761" cy="37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2D250F-B671-BAE4-DD61-DC527671A866}"/>
              </a:ext>
            </a:extLst>
          </p:cNvPr>
          <p:cNvSpPr/>
          <p:nvPr/>
        </p:nvSpPr>
        <p:spPr bwMode="auto">
          <a:xfrm>
            <a:off x="1339047" y="4431258"/>
            <a:ext cx="1019047" cy="486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6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53568-734D-93B9-C02A-299F947B88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1112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448339"/>
            <a:ext cx="3960440" cy="232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743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CE629-1AA7-EF8D-3C1C-713DFD3A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158D14-9D21-D092-8A4B-EA76E24F8AE1}"/>
              </a:ext>
            </a:extLst>
          </p:cNvPr>
          <p:cNvSpPr/>
          <p:nvPr/>
        </p:nvSpPr>
        <p:spPr bwMode="auto">
          <a:xfrm>
            <a:off x="5735960" y="1916832"/>
            <a:ext cx="3384039" cy="12961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FE053D-86D7-CCFA-6220-212AC4E3F63F}"/>
              </a:ext>
            </a:extLst>
          </p:cNvPr>
          <p:cNvSpPr/>
          <p:nvPr/>
        </p:nvSpPr>
        <p:spPr bwMode="auto">
          <a:xfrm>
            <a:off x="681904" y="3488856"/>
            <a:ext cx="2809523" cy="41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D1D3A6F-1C48-EF05-45E4-03CBEAEC48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3" r="59996" b="5703"/>
          <a:stretch/>
        </p:blipFill>
        <p:spPr>
          <a:xfrm>
            <a:off x="4799519" y="3488856"/>
            <a:ext cx="432048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8398" y="3539203"/>
            <a:ext cx="4239930" cy="2489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01819-6907-1432-0592-80BD8C23B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37A63-2DAC-C775-004E-F592C3A4C300}"/>
              </a:ext>
            </a:extLst>
          </p:cNvPr>
          <p:cNvSpPr/>
          <p:nvPr/>
        </p:nvSpPr>
        <p:spPr bwMode="auto">
          <a:xfrm>
            <a:off x="8196190" y="2609524"/>
            <a:ext cx="2940370" cy="419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D1D3A6F-1C48-EF05-45E4-03CBEAEC48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8" t="4459" r="15551" b="5530"/>
          <a:stretch/>
        </p:blipFill>
        <p:spPr>
          <a:xfrm>
            <a:off x="4727848" y="3140968"/>
            <a:ext cx="2592288" cy="355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6287" b="5694"/>
          <a:stretch/>
        </p:blipFill>
        <p:spPr>
          <a:xfrm>
            <a:off x="4754482" y="3140967"/>
            <a:ext cx="2565654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9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5FE0B-2DE9-BC56-8981-01C517BF75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176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6C22CC-BC25-5BD8-7632-A08D050F2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A33957-0C47-3265-AB55-469E0A48BC98}"/>
              </a:ext>
            </a:extLst>
          </p:cNvPr>
          <p:cNvSpPr/>
          <p:nvPr/>
        </p:nvSpPr>
        <p:spPr bwMode="auto">
          <a:xfrm>
            <a:off x="3453333" y="2772972"/>
            <a:ext cx="438095" cy="352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8CA694-0FCC-8CD0-4B58-D8733F4BD23F}"/>
              </a:ext>
            </a:extLst>
          </p:cNvPr>
          <p:cNvSpPr/>
          <p:nvPr/>
        </p:nvSpPr>
        <p:spPr bwMode="auto">
          <a:xfrm>
            <a:off x="4281904" y="4383366"/>
            <a:ext cx="314285" cy="37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65B2E7-9D3A-967C-2407-3FFE4AA5764E}"/>
              </a:ext>
            </a:extLst>
          </p:cNvPr>
          <p:cNvSpPr/>
          <p:nvPr/>
        </p:nvSpPr>
        <p:spPr bwMode="auto">
          <a:xfrm>
            <a:off x="9434285" y="4383366"/>
            <a:ext cx="600000" cy="37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78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07F96-FE5B-1731-E3DC-134008D55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69144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C53B96-B76F-3F87-3532-C12446EB24AD}"/>
              </a:ext>
            </a:extLst>
          </p:cNvPr>
          <p:cNvSpPr/>
          <p:nvPr/>
        </p:nvSpPr>
        <p:spPr bwMode="auto">
          <a:xfrm>
            <a:off x="10434285" y="4218896"/>
            <a:ext cx="333333" cy="372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13776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D03D9-8B19-6D6C-A25F-F56C6B85A6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527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86616-8417-1764-3D92-F509AAE6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4451F3-FEEE-653D-1A6E-3C0F12B22D15}"/>
              </a:ext>
            </a:extLst>
          </p:cNvPr>
          <p:cNvSpPr/>
          <p:nvPr/>
        </p:nvSpPr>
        <p:spPr bwMode="auto">
          <a:xfrm>
            <a:off x="5596190" y="2708921"/>
            <a:ext cx="107587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D6758-42D9-7F75-725E-157F0D13F765}"/>
              </a:ext>
            </a:extLst>
          </p:cNvPr>
          <p:cNvSpPr/>
          <p:nvPr/>
        </p:nvSpPr>
        <p:spPr bwMode="auto">
          <a:xfrm>
            <a:off x="4453333" y="4395260"/>
            <a:ext cx="1552380" cy="4290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40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7D9BD-8E7F-7879-B430-C97B441FE0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b="3588"/>
          <a:stretch/>
        </p:blipFill>
        <p:spPr>
          <a:xfrm>
            <a:off x="720000" y="836711"/>
            <a:ext cx="7536240" cy="586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209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E371D-2EF9-1066-8C85-B75F60F544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616360" cy="404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2E30C6-BC55-9F4F-F489-E9D4113EE7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9" r="66891"/>
          <a:stretch/>
        </p:blipFill>
        <p:spPr>
          <a:xfrm>
            <a:off x="9336360" y="1124744"/>
            <a:ext cx="2669164" cy="351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369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8653F-FA52-ED34-FA21-F69BD6617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9EDD1-3DA5-5D92-4940-85286054C16B}"/>
              </a:ext>
            </a:extLst>
          </p:cNvPr>
          <p:cNvSpPr/>
          <p:nvPr/>
        </p:nvSpPr>
        <p:spPr bwMode="auto">
          <a:xfrm>
            <a:off x="9786982" y="2139182"/>
            <a:ext cx="417308" cy="37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4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93611-7EC1-7F62-1E31-090885967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5A6C65-52AB-86D9-8984-A8A8E651EA38}"/>
              </a:ext>
            </a:extLst>
          </p:cNvPr>
          <p:cNvSpPr/>
          <p:nvPr/>
        </p:nvSpPr>
        <p:spPr bwMode="auto">
          <a:xfrm>
            <a:off x="7405714" y="2153294"/>
            <a:ext cx="390476" cy="352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9D9960-F352-6B6E-BBFB-737E454629CB}"/>
              </a:ext>
            </a:extLst>
          </p:cNvPr>
          <p:cNvSpPr/>
          <p:nvPr/>
        </p:nvSpPr>
        <p:spPr bwMode="auto">
          <a:xfrm>
            <a:off x="5748571" y="3048792"/>
            <a:ext cx="1057141" cy="4953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D2E30C6-BC55-9F4F-F489-E9D4113EE7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32366" r="25553"/>
          <a:stretch/>
        </p:blipFill>
        <p:spPr>
          <a:xfrm>
            <a:off x="7600952" y="3573016"/>
            <a:ext cx="2218678" cy="315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478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27CA0-6797-AF9E-8479-21D7F29C5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360" cy="4544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61D20A-93F1-3E6B-4F1E-CF9770252C59}"/>
              </a:ext>
            </a:extLst>
          </p:cNvPr>
          <p:cNvSpPr/>
          <p:nvPr/>
        </p:nvSpPr>
        <p:spPr bwMode="auto">
          <a:xfrm>
            <a:off x="8328248" y="3429000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C0627B-4579-74CF-F9B6-537D1B90F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0" r="60223" b="10266"/>
          <a:stretch/>
        </p:blipFill>
        <p:spPr>
          <a:xfrm>
            <a:off x="9336360" y="2040553"/>
            <a:ext cx="2761751" cy="2407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9688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580BA-9833-9782-5994-54455240FC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999"/>
            <a:ext cx="9336440" cy="497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FB730A-9B64-2EB9-FD8F-A1566F64D398}"/>
              </a:ext>
            </a:extLst>
          </p:cNvPr>
          <p:cNvSpPr/>
          <p:nvPr/>
        </p:nvSpPr>
        <p:spPr bwMode="auto">
          <a:xfrm>
            <a:off x="8544272" y="2648114"/>
            <a:ext cx="1066666" cy="467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9BE185-3FC1-9129-14AD-91EBE8D77983}"/>
              </a:ext>
            </a:extLst>
          </p:cNvPr>
          <p:cNvSpPr/>
          <p:nvPr/>
        </p:nvSpPr>
        <p:spPr bwMode="auto">
          <a:xfrm>
            <a:off x="1631504" y="5229200"/>
            <a:ext cx="936104" cy="4196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C0627B-4579-74CF-F9B6-537D1B90F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t="7907" r="16885" b="10265"/>
          <a:stretch/>
        </p:blipFill>
        <p:spPr>
          <a:xfrm>
            <a:off x="9264352" y="3461716"/>
            <a:ext cx="2804706" cy="3303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636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14D84-7B67-126B-A245-E013A19564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0496" cy="426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5BCA9-2EA2-584C-82C0-75D7A7577437}"/>
              </a:ext>
            </a:extLst>
          </p:cNvPr>
          <p:cNvSpPr/>
          <p:nvPr/>
        </p:nvSpPr>
        <p:spPr bwMode="auto">
          <a:xfrm>
            <a:off x="5519936" y="2060848"/>
            <a:ext cx="504056" cy="387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040F88-9EA9-C90C-FC8F-AC3400474317}"/>
              </a:ext>
            </a:extLst>
          </p:cNvPr>
          <p:cNvSpPr/>
          <p:nvPr/>
        </p:nvSpPr>
        <p:spPr bwMode="auto">
          <a:xfrm>
            <a:off x="9984432" y="2002072"/>
            <a:ext cx="428571" cy="4861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F3D592-5374-6D5B-A49D-F47B137181B1}"/>
              </a:ext>
            </a:extLst>
          </p:cNvPr>
          <p:cNvSpPr/>
          <p:nvPr/>
        </p:nvSpPr>
        <p:spPr bwMode="auto">
          <a:xfrm>
            <a:off x="1271464" y="2923305"/>
            <a:ext cx="380952" cy="40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38489D-9FA3-D2D5-49B1-EA49362B7CFF}"/>
              </a:ext>
            </a:extLst>
          </p:cNvPr>
          <p:cNvSpPr/>
          <p:nvPr/>
        </p:nvSpPr>
        <p:spPr bwMode="auto">
          <a:xfrm>
            <a:off x="7392144" y="2899477"/>
            <a:ext cx="1580952" cy="45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BD49F7-830E-1817-CDC3-CBB4DFFCF7B2}"/>
              </a:ext>
            </a:extLst>
          </p:cNvPr>
          <p:cNvSpPr/>
          <p:nvPr/>
        </p:nvSpPr>
        <p:spPr bwMode="auto">
          <a:xfrm>
            <a:off x="1636848" y="4653137"/>
            <a:ext cx="10285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418BDF5-0F0D-0C43-EB0E-FF5970BB1F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0" r="69558" b="-35"/>
          <a:stretch/>
        </p:blipFill>
        <p:spPr>
          <a:xfrm>
            <a:off x="9232570" y="4293096"/>
            <a:ext cx="2655852" cy="250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251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39</cp:revision>
  <dcterms:created xsi:type="dcterms:W3CDTF">2015-09-16T06:52:26Z</dcterms:created>
  <dcterms:modified xsi:type="dcterms:W3CDTF">2023-11-26T08:51:44Z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