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404" r:id="rId4"/>
    <p:sldId id="403" r:id="rId5"/>
    <p:sldId id="402" r:id="rId6"/>
    <p:sldId id="401" r:id="rId7"/>
    <p:sldId id="399" r:id="rId8"/>
    <p:sldId id="397" r:id="rId9"/>
    <p:sldId id="396" r:id="rId10"/>
    <p:sldId id="395" r:id="rId11"/>
    <p:sldId id="394" r:id="rId12"/>
    <p:sldId id="393" r:id="rId13"/>
    <p:sldId id="392" r:id="rId14"/>
    <p:sldId id="390" r:id="rId15"/>
    <p:sldId id="389" r:id="rId16"/>
    <p:sldId id="388" r:id="rId17"/>
    <p:sldId id="387" r:id="rId18"/>
    <p:sldId id="385" r:id="rId19"/>
    <p:sldId id="384" r:id="rId20"/>
    <p:sldId id="383" r:id="rId21"/>
    <p:sldId id="382" r:id="rId22"/>
    <p:sldId id="381" r:id="rId23"/>
    <p:sldId id="380" r:id="rId24"/>
    <p:sldId id="379" r:id="rId25"/>
    <p:sldId id="376" r:id="rId26"/>
    <p:sldId id="375" r:id="rId27"/>
    <p:sldId id="374" r:id="rId28"/>
    <p:sldId id="373" r:id="rId29"/>
    <p:sldId id="372" r:id="rId30"/>
    <p:sldId id="371" r:id="rId31"/>
    <p:sldId id="369" r:id="rId32"/>
    <p:sldId id="368" r:id="rId33"/>
    <p:sldId id="367" r:id="rId34"/>
    <p:sldId id="365" r:id="rId35"/>
    <p:sldId id="364" r:id="rId36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2990850"/>
            <a:ext cx="7067550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03B426-CB12-9A7F-8FB4-01E5F63C48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075C45-A108-D77D-402C-54A7393DCEB2}"/>
              </a:ext>
            </a:extLst>
          </p:cNvPr>
          <p:cNvSpPr/>
          <p:nvPr/>
        </p:nvSpPr>
        <p:spPr bwMode="auto">
          <a:xfrm>
            <a:off x="8556734" y="2017787"/>
            <a:ext cx="302040" cy="3349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465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546D18-584D-C01C-4338-34257936C6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7C585-8A0B-D197-136B-9EE4F11E493C}"/>
              </a:ext>
            </a:extLst>
          </p:cNvPr>
          <p:cNvSpPr/>
          <p:nvPr/>
        </p:nvSpPr>
        <p:spPr bwMode="auto">
          <a:xfrm>
            <a:off x="10377142" y="3114857"/>
            <a:ext cx="371428" cy="37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85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91942E-12AC-CF10-C806-45704E5A44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5199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44F1A-32B0-4206-DEA1-4AD2DFB50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1"/>
            <a:ext cx="9721080" cy="1418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D5BE204-86CE-BE33-6C22-FBC98FF4817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4"/>
          <a:stretch/>
        </p:blipFill>
        <p:spPr>
          <a:xfrm>
            <a:off x="1127448" y="2636912"/>
            <a:ext cx="9721080" cy="4047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2E0DBC-64E0-AAA2-6BFF-482BEA28831A}"/>
              </a:ext>
            </a:extLst>
          </p:cNvPr>
          <p:cNvSpPr/>
          <p:nvPr/>
        </p:nvSpPr>
        <p:spPr bwMode="auto">
          <a:xfrm>
            <a:off x="9192344" y="2636912"/>
            <a:ext cx="549357" cy="525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515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6FCF56-9CC0-10C3-1CDE-5B74253EB9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524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000E8-1111-75CD-253C-23B8D51B59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05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D4C1C8-2489-EA2E-7EBE-11C8ABEA0369}"/>
              </a:ext>
            </a:extLst>
          </p:cNvPr>
          <p:cNvSpPr/>
          <p:nvPr/>
        </p:nvSpPr>
        <p:spPr bwMode="auto">
          <a:xfrm>
            <a:off x="6891428" y="2992944"/>
            <a:ext cx="444787" cy="24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114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EFE734-02BC-20A3-FCD5-EF76301A36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05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963AB-7581-DA31-D5FF-2948674A1AB9}"/>
              </a:ext>
            </a:extLst>
          </p:cNvPr>
          <p:cNvSpPr/>
          <p:nvPr/>
        </p:nvSpPr>
        <p:spPr bwMode="auto">
          <a:xfrm>
            <a:off x="6860540" y="2350197"/>
            <a:ext cx="475675" cy="253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241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00F36-6268-D8DF-7E06-090C792425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912504" cy="5139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4CE7AA-E29D-5ED0-08B3-F3D80F4E49B6}"/>
              </a:ext>
            </a:extLst>
          </p:cNvPr>
          <p:cNvSpPr/>
          <p:nvPr/>
        </p:nvSpPr>
        <p:spPr bwMode="auto">
          <a:xfrm>
            <a:off x="9336360" y="2708920"/>
            <a:ext cx="8640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6055D48-2565-CCD7-E18D-952988398C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49"/>
          <a:stretch/>
        </p:blipFill>
        <p:spPr>
          <a:xfrm>
            <a:off x="2063552" y="6185976"/>
            <a:ext cx="9912504" cy="536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6840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3C000-5F12-75E0-E028-B1A5B85820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0902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C068E8-5380-FE95-055D-76FB31BBAF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926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1A0E3E-AD6D-0AEC-A74D-3054C5C7D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8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7E2BA3-019B-820B-FD57-0F647ECF1A4B}"/>
              </a:ext>
            </a:extLst>
          </p:cNvPr>
          <p:cNvSpPr/>
          <p:nvPr/>
        </p:nvSpPr>
        <p:spPr bwMode="auto">
          <a:xfrm>
            <a:off x="10134671" y="3967942"/>
            <a:ext cx="324325" cy="371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3408C0-029C-2AFA-5556-CCED73CA36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3"/>
          <a:stretch/>
        </p:blipFill>
        <p:spPr>
          <a:xfrm>
            <a:off x="720000" y="971997"/>
            <a:ext cx="10800000" cy="5625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D6DF94-BF11-0061-4FD1-530A812E820D}"/>
              </a:ext>
            </a:extLst>
          </p:cNvPr>
          <p:cNvSpPr/>
          <p:nvPr/>
        </p:nvSpPr>
        <p:spPr bwMode="auto">
          <a:xfrm>
            <a:off x="9822810" y="971997"/>
            <a:ext cx="737686" cy="587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5A391C-1AF2-2D04-3994-5A45E488ADBB}"/>
              </a:ext>
            </a:extLst>
          </p:cNvPr>
          <p:cNvSpPr/>
          <p:nvPr/>
        </p:nvSpPr>
        <p:spPr bwMode="auto">
          <a:xfrm>
            <a:off x="683034" y="1988840"/>
            <a:ext cx="181256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987BDD-7BF0-2150-D322-3F4CA48755F6}"/>
              </a:ext>
            </a:extLst>
          </p:cNvPr>
          <p:cNvSpPr/>
          <p:nvPr/>
        </p:nvSpPr>
        <p:spPr bwMode="auto">
          <a:xfrm>
            <a:off x="6459194" y="2996952"/>
            <a:ext cx="3597245" cy="562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0E8DE3-E425-7C87-FA9A-A27D2F8DAEFC}"/>
              </a:ext>
            </a:extLst>
          </p:cNvPr>
          <p:cNvSpPr/>
          <p:nvPr/>
        </p:nvSpPr>
        <p:spPr bwMode="auto">
          <a:xfrm>
            <a:off x="8112224" y="4996642"/>
            <a:ext cx="1224136" cy="580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90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B7B1C6-BF00-BC29-C03C-29284729E3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337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522AD-8ED3-CB49-8A75-7983B4297E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267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F8CBB8-EDFF-107A-2D8E-826A9330ECD3}"/>
              </a:ext>
            </a:extLst>
          </p:cNvPr>
          <p:cNvSpPr/>
          <p:nvPr/>
        </p:nvSpPr>
        <p:spPr bwMode="auto">
          <a:xfrm>
            <a:off x="7609336" y="1906489"/>
            <a:ext cx="925553" cy="378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ED52AC-64D1-3DF0-F7CB-28BFCC9E5D75}"/>
              </a:ext>
            </a:extLst>
          </p:cNvPr>
          <p:cNvSpPr/>
          <p:nvPr/>
        </p:nvSpPr>
        <p:spPr bwMode="auto">
          <a:xfrm>
            <a:off x="2337706" y="5233594"/>
            <a:ext cx="1770623" cy="418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0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81E6B-3749-34C7-E599-6BBB237920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836B5B-D9B1-D4CC-2295-661D8FB83D69}"/>
              </a:ext>
            </a:extLst>
          </p:cNvPr>
          <p:cNvSpPr/>
          <p:nvPr/>
        </p:nvSpPr>
        <p:spPr bwMode="auto">
          <a:xfrm>
            <a:off x="3662857" y="2175396"/>
            <a:ext cx="1019047" cy="4870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08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3A105D-E9E4-0ED3-FC92-EAC7E6F06B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3"/>
            <a:ext cx="7776864" cy="472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7CFAC7-BF18-C32D-ADDA-B9CF8CE1DF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309087"/>
            <a:ext cx="7776864" cy="337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19B68-5419-EAE1-242D-05362110B1BA}"/>
              </a:ext>
            </a:extLst>
          </p:cNvPr>
          <p:cNvSpPr/>
          <p:nvPr/>
        </p:nvSpPr>
        <p:spPr bwMode="auto">
          <a:xfrm>
            <a:off x="3143672" y="2852936"/>
            <a:ext cx="1008112" cy="40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B36E364-D04A-429C-35DB-47E5D740F7E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2" r="24886" b="7693"/>
          <a:stretch/>
        </p:blipFill>
        <p:spPr>
          <a:xfrm>
            <a:off x="2235722" y="4093844"/>
            <a:ext cx="5848348" cy="2647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b="12213"/>
          <a:stretch/>
        </p:blipFill>
        <p:spPr>
          <a:xfrm>
            <a:off x="4821429" y="4093844"/>
            <a:ext cx="3262641" cy="264752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3A19B68-5419-EAE1-242D-05362110B1BA}"/>
              </a:ext>
            </a:extLst>
          </p:cNvPr>
          <p:cNvSpPr/>
          <p:nvPr/>
        </p:nvSpPr>
        <p:spPr bwMode="auto">
          <a:xfrm>
            <a:off x="2235722" y="4100995"/>
            <a:ext cx="1988070" cy="404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6965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D9933A-5AE2-EC17-5951-0E52D64860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851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7798D-30BE-A6CA-4FFE-FD6F7BA20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07409C-5C15-AAED-07DA-D28AD8428CA3}"/>
              </a:ext>
            </a:extLst>
          </p:cNvPr>
          <p:cNvSpPr/>
          <p:nvPr/>
        </p:nvSpPr>
        <p:spPr bwMode="auto">
          <a:xfrm>
            <a:off x="2043809" y="2924944"/>
            <a:ext cx="1038095" cy="5773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42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451174-2920-6335-DD42-0CB3B41281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2A35B-CA6E-6199-B49E-71BFA7696F20}"/>
              </a:ext>
            </a:extLst>
          </p:cNvPr>
          <p:cNvSpPr/>
          <p:nvPr/>
        </p:nvSpPr>
        <p:spPr bwMode="auto">
          <a:xfrm>
            <a:off x="5234285" y="1115065"/>
            <a:ext cx="409523" cy="362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2164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36657E-80DA-2B2C-DF41-B3CA0D572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EA6813-0B48-6779-836C-70D5D4258E59}"/>
              </a:ext>
            </a:extLst>
          </p:cNvPr>
          <p:cNvSpPr/>
          <p:nvPr/>
        </p:nvSpPr>
        <p:spPr bwMode="auto">
          <a:xfrm>
            <a:off x="8024761" y="1096000"/>
            <a:ext cx="1057142" cy="457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10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F5BAF-70F1-EF89-4748-806CBB8E7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41445-5281-0BED-B38B-EC508B3A4887}"/>
              </a:ext>
            </a:extLst>
          </p:cNvPr>
          <p:cNvSpPr/>
          <p:nvPr/>
        </p:nvSpPr>
        <p:spPr bwMode="auto">
          <a:xfrm>
            <a:off x="1970095" y="2094555"/>
            <a:ext cx="358483" cy="3404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9283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DEE44-38CF-025E-9829-C0F3217CCD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658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C3D5F0-30D4-27F4-2D0C-A2D0A56FAC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7437E4-ECD7-3D6D-22AC-3E8944658C25}"/>
              </a:ext>
            </a:extLst>
          </p:cNvPr>
          <p:cNvSpPr/>
          <p:nvPr/>
        </p:nvSpPr>
        <p:spPr bwMode="auto">
          <a:xfrm>
            <a:off x="8700952" y="2086786"/>
            <a:ext cx="409523" cy="352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928F4FA-F63C-1CA0-992E-421E708A68B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144" b="9397"/>
          <a:stretch/>
        </p:blipFill>
        <p:spPr>
          <a:xfrm>
            <a:off x="1453151" y="2852936"/>
            <a:ext cx="7652389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394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A1BB4-F3F2-F0DB-09CD-F0A97BDC32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7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FE252B-CD0C-E8B9-F9B4-66D5552790AC}"/>
              </a:ext>
            </a:extLst>
          </p:cNvPr>
          <p:cNvSpPr/>
          <p:nvPr/>
        </p:nvSpPr>
        <p:spPr bwMode="auto">
          <a:xfrm>
            <a:off x="10458063" y="4888800"/>
            <a:ext cx="524640" cy="442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DFD257-8AB4-55FA-1969-8255CE46CD6F}"/>
              </a:ext>
            </a:extLst>
          </p:cNvPr>
          <p:cNvSpPr/>
          <p:nvPr/>
        </p:nvSpPr>
        <p:spPr bwMode="auto">
          <a:xfrm>
            <a:off x="2303125" y="5874912"/>
            <a:ext cx="506232" cy="405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93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77171-9F52-9190-3A75-6601C9D864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257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F0A65-D33B-2995-EC79-667017694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B192566-823C-0229-4FF4-8F3793B602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3" r="18547" b="6088"/>
          <a:stretch/>
        </p:blipFill>
        <p:spPr>
          <a:xfrm>
            <a:off x="1847528" y="2636912"/>
            <a:ext cx="7272808" cy="41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4798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01872E-283A-21D3-754D-534C662B56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EBA28-78DC-6390-60A6-BB23ED29D719}"/>
              </a:ext>
            </a:extLst>
          </p:cNvPr>
          <p:cNvSpPr/>
          <p:nvPr/>
        </p:nvSpPr>
        <p:spPr bwMode="auto">
          <a:xfrm>
            <a:off x="3034285" y="972000"/>
            <a:ext cx="1342857" cy="584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199DBEB-AC83-E7DD-5832-6A87445807F5}"/>
              </a:ext>
            </a:extLst>
          </p:cNvPr>
          <p:cNvSpPr/>
          <p:nvPr/>
        </p:nvSpPr>
        <p:spPr bwMode="auto">
          <a:xfrm>
            <a:off x="4377142" y="2069385"/>
            <a:ext cx="1209523" cy="419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B192566-823C-0229-4FF4-8F3793B602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3" r="18547" b="6088"/>
          <a:stretch/>
        </p:blipFill>
        <p:spPr>
          <a:xfrm>
            <a:off x="3386665" y="2618143"/>
            <a:ext cx="7272808" cy="4184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686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30E67-29CD-13A8-330E-799675743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29AFEC-BEDB-1BB2-A95F-F3EA26A3FC5F}"/>
              </a:ext>
            </a:extLst>
          </p:cNvPr>
          <p:cNvSpPr/>
          <p:nvPr/>
        </p:nvSpPr>
        <p:spPr bwMode="auto">
          <a:xfrm>
            <a:off x="8281904" y="6021288"/>
            <a:ext cx="9104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0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CCEFC-7082-ED85-2971-3241AA2B8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CD742-ED4F-A2A4-E25A-46C21AF1967E}"/>
              </a:ext>
            </a:extLst>
          </p:cNvPr>
          <p:cNvSpPr/>
          <p:nvPr/>
        </p:nvSpPr>
        <p:spPr bwMode="auto">
          <a:xfrm>
            <a:off x="10386666" y="4999935"/>
            <a:ext cx="371428" cy="381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DCFCAC6-A1C6-2A5B-87AA-5ACCE405BD5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t="3913" r="6217" b="35220"/>
          <a:stretch/>
        </p:blipFill>
        <p:spPr>
          <a:xfrm>
            <a:off x="4295800" y="4517848"/>
            <a:ext cx="4464496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680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CFCAC6-A1C6-2A5B-87AA-5ACCE405BD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37597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75BA82-5753-6970-2F6B-A0F4C9DAC7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328328" cy="1246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E97BF7-763F-B3BE-F513-86BFFCB8E205}"/>
              </a:ext>
            </a:extLst>
          </p:cNvPr>
          <p:cNvSpPr/>
          <p:nvPr/>
        </p:nvSpPr>
        <p:spPr bwMode="auto">
          <a:xfrm>
            <a:off x="8040216" y="1556792"/>
            <a:ext cx="504056" cy="467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DBEBE28-0C74-467B-F6D0-61CDABFB71B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2" r="11509" b="3589"/>
          <a:stretch/>
        </p:blipFill>
        <p:spPr>
          <a:xfrm>
            <a:off x="983432" y="2023869"/>
            <a:ext cx="6480720" cy="4717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093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313B07-5A8C-98F3-260C-98E5820115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10579"/>
            <a:ext cx="9666666" cy="22770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263446-237A-0710-9E31-24DA232681C2}"/>
              </a:ext>
            </a:extLst>
          </p:cNvPr>
          <p:cNvSpPr/>
          <p:nvPr/>
        </p:nvSpPr>
        <p:spPr bwMode="auto">
          <a:xfrm>
            <a:off x="9264352" y="2722566"/>
            <a:ext cx="576064" cy="4869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C0BA07-F89A-FD00-F414-E792EC0260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98"/>
          <a:stretch/>
        </p:blipFill>
        <p:spPr>
          <a:xfrm>
            <a:off x="1262667" y="3356992"/>
            <a:ext cx="9666666" cy="329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0968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A47517-776C-015C-2267-B1D17FFAE8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0569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53FA09-EAA4-9C84-72AD-CA3DC954EE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120416" cy="4256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603B426-CB12-9A7F-8FB4-01E5F63C48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80" t="31406" r="11588" b="34841"/>
          <a:stretch/>
        </p:blipFill>
        <p:spPr>
          <a:xfrm>
            <a:off x="1919536" y="4797152"/>
            <a:ext cx="7704856" cy="1944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350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2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2023-11-25T10:42:57Z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