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8" r:id="rId4"/>
    <p:sldId id="387" r:id="rId5"/>
    <p:sldId id="386" r:id="rId6"/>
    <p:sldId id="385" r:id="rId7"/>
    <p:sldId id="384" r:id="rId8"/>
    <p:sldId id="383" r:id="rId9"/>
    <p:sldId id="381" r:id="rId10"/>
    <p:sldId id="380" r:id="rId11"/>
    <p:sldId id="379" r:id="rId12"/>
    <p:sldId id="377" r:id="rId13"/>
    <p:sldId id="376" r:id="rId14"/>
    <p:sldId id="374" r:id="rId15"/>
    <p:sldId id="373" r:id="rId16"/>
    <p:sldId id="372" r:id="rId17"/>
    <p:sldId id="371" r:id="rId18"/>
    <p:sldId id="369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2005012"/>
            <a:ext cx="9163050" cy="2847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283347-B100-8878-2EDD-2555024947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CFD880-D358-5068-6666-FFDDC7652A63}"/>
              </a:ext>
            </a:extLst>
          </p:cNvPr>
          <p:cNvSpPr/>
          <p:nvPr/>
        </p:nvSpPr>
        <p:spPr bwMode="auto">
          <a:xfrm>
            <a:off x="6744072" y="3284985"/>
            <a:ext cx="1956879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3E0580-825D-091B-7014-2C1084FFCFB9}"/>
              </a:ext>
            </a:extLst>
          </p:cNvPr>
          <p:cNvSpPr/>
          <p:nvPr/>
        </p:nvSpPr>
        <p:spPr bwMode="auto">
          <a:xfrm>
            <a:off x="3958095" y="4277072"/>
            <a:ext cx="580952" cy="380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559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F5616C-8E6C-DEA1-47A4-C6B2295D11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4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67C1C6-E81D-406D-F6CC-FDAA2943D281}"/>
              </a:ext>
            </a:extLst>
          </p:cNvPr>
          <p:cNvSpPr/>
          <p:nvPr/>
        </p:nvSpPr>
        <p:spPr bwMode="auto">
          <a:xfrm>
            <a:off x="8167619" y="2669069"/>
            <a:ext cx="1095238" cy="391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55E8C8-F895-608E-4027-75BFB6F349B5}"/>
              </a:ext>
            </a:extLst>
          </p:cNvPr>
          <p:cNvSpPr/>
          <p:nvPr/>
        </p:nvSpPr>
        <p:spPr bwMode="auto">
          <a:xfrm>
            <a:off x="8300952" y="3527987"/>
            <a:ext cx="876190" cy="400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39DB04D-16DE-D51B-22AB-DC90D59E2E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19" r="5550"/>
          <a:stretch/>
        </p:blipFill>
        <p:spPr>
          <a:xfrm>
            <a:off x="4007768" y="4149081"/>
            <a:ext cx="7128792" cy="2638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921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3FC962-D793-284F-884A-5705D9F476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45361"/>
            <a:ext cx="8106906" cy="37712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CFB1E3-1A9E-C1CD-6F2A-9A9297770C38}"/>
              </a:ext>
            </a:extLst>
          </p:cNvPr>
          <p:cNvSpPr/>
          <p:nvPr/>
        </p:nvSpPr>
        <p:spPr bwMode="auto">
          <a:xfrm>
            <a:off x="7896200" y="4797152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62000"/>
            <a:ext cx="8106906" cy="71447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3BFB53F-9654-46A1-2052-0BF86E12347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9" r="57556" b="9762"/>
          <a:stretch/>
        </p:blipFill>
        <p:spPr>
          <a:xfrm>
            <a:off x="8760296" y="2284263"/>
            <a:ext cx="3312368" cy="2289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979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4EDC40-ED17-65A6-A459-79F0E35E71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3BFB53F-9654-46A1-2052-0BF86E1234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1" r="57328" b="9990"/>
          <a:stretch/>
        </p:blipFill>
        <p:spPr>
          <a:xfrm>
            <a:off x="6816080" y="972000"/>
            <a:ext cx="3936455" cy="2706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6274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2F2073-E313-73F4-10E0-B8EBF01EB7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408448" cy="4007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B5EFC9-4BE6-AB25-890C-AFDAACDFA666}"/>
              </a:ext>
            </a:extLst>
          </p:cNvPr>
          <p:cNvSpPr/>
          <p:nvPr/>
        </p:nvSpPr>
        <p:spPr bwMode="auto">
          <a:xfrm>
            <a:off x="9045383" y="2468934"/>
            <a:ext cx="434993" cy="4560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3BFB53F-9654-46A1-2052-0BF86E1234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1" t="9604" r="4884" b="9762"/>
          <a:stretch/>
        </p:blipFill>
        <p:spPr>
          <a:xfrm>
            <a:off x="8220236" y="3318806"/>
            <a:ext cx="3816424" cy="2486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643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B4C2FE-03C5-FBA7-1431-2DD2FDCFEA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FE1ED3-B856-A5B4-6DD5-865803F5A58D}"/>
              </a:ext>
            </a:extLst>
          </p:cNvPr>
          <p:cNvSpPr/>
          <p:nvPr/>
        </p:nvSpPr>
        <p:spPr bwMode="auto">
          <a:xfrm>
            <a:off x="5081904" y="2001982"/>
            <a:ext cx="552380" cy="457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E7FE86-F6D7-9E22-27C0-0058B9CDBEAD}"/>
              </a:ext>
            </a:extLst>
          </p:cNvPr>
          <p:cNvSpPr/>
          <p:nvPr/>
        </p:nvSpPr>
        <p:spPr bwMode="auto">
          <a:xfrm>
            <a:off x="3958095" y="4767677"/>
            <a:ext cx="552380" cy="457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149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F73346-4A80-C92C-2453-47D2CB9F5E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552464" cy="3658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28E640B-DA27-705A-DC55-E384FFB660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9" r="48222" b="7486"/>
          <a:stretch/>
        </p:blipFill>
        <p:spPr>
          <a:xfrm>
            <a:off x="3359696" y="4189879"/>
            <a:ext cx="4608512" cy="2611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245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DC3ADF-9DAC-A38D-EF2C-81238558BA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77D6D7-42A5-9D33-BB42-E961317476CE}"/>
              </a:ext>
            </a:extLst>
          </p:cNvPr>
          <p:cNvSpPr/>
          <p:nvPr/>
        </p:nvSpPr>
        <p:spPr bwMode="auto">
          <a:xfrm>
            <a:off x="9615238" y="3708510"/>
            <a:ext cx="333333" cy="381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28E640B-DA27-705A-DC55-E384FFB660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9" r="48222" b="7486"/>
          <a:stretch/>
        </p:blipFill>
        <p:spPr>
          <a:xfrm>
            <a:off x="3359696" y="4189879"/>
            <a:ext cx="4608512" cy="2611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16229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844DC9-C3A3-2A02-295E-1A8B90A025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0"/>
          <a:stretch/>
        </p:blipFill>
        <p:spPr>
          <a:xfrm>
            <a:off x="720000" y="2060848"/>
            <a:ext cx="9733614" cy="468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28E640B-DA27-705A-DC55-E384FFB660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9" r="48222" b="7486"/>
          <a:stretch/>
        </p:blipFill>
        <p:spPr>
          <a:xfrm>
            <a:off x="7248128" y="908720"/>
            <a:ext cx="4608512" cy="2611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2242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880EE6-C1BE-5C3B-E526-53E0921A5A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285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65AD46-F64F-A178-5381-94367FE294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92080"/>
            <a:ext cx="10800000" cy="25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106906" cy="71447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7B7C2D2-D5BE-186B-F7F7-7D7A96AB2E7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4" r="16885" b="4194"/>
          <a:stretch/>
        </p:blipFill>
        <p:spPr>
          <a:xfrm>
            <a:off x="5302661" y="3429000"/>
            <a:ext cx="6192688" cy="3278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A121A-3F0E-BBB9-DFBC-301EED384A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500CB4-A1F2-7825-EA6F-CC2A83FED579}"/>
              </a:ext>
            </a:extLst>
          </p:cNvPr>
          <p:cNvSpPr/>
          <p:nvPr/>
        </p:nvSpPr>
        <p:spPr bwMode="auto">
          <a:xfrm>
            <a:off x="9605714" y="3795631"/>
            <a:ext cx="333333" cy="381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2626CDA-10C1-F14A-8672-93DC42915BA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5" t="1734" r="8217" b="11659"/>
          <a:stretch/>
        </p:blipFill>
        <p:spPr>
          <a:xfrm>
            <a:off x="3719736" y="3429000"/>
            <a:ext cx="3672408" cy="331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841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626CDA-10C1-F14A-8672-93DC42915B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955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EF66DF-D237-3AC2-82EA-C3002CD8AF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768488" cy="3191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F3168D-7097-4FB8-CEEC-8D8ADA781B27}"/>
              </a:ext>
            </a:extLst>
          </p:cNvPr>
          <p:cNvSpPr/>
          <p:nvPr/>
        </p:nvSpPr>
        <p:spPr bwMode="auto">
          <a:xfrm>
            <a:off x="9336360" y="3238297"/>
            <a:ext cx="648072" cy="6227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26A87AE-45A1-C349-F5DA-EE1498FF706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80" t="1872" r="8218" b="19640"/>
          <a:stretch/>
        </p:blipFill>
        <p:spPr>
          <a:xfrm>
            <a:off x="5159896" y="3861048"/>
            <a:ext cx="2232248" cy="2914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7820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6A87AE-45A1-C349-F5DA-EE1498FF70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4325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CD9EA0-C1FC-7F93-E090-0C5484E55D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06CC88-E624-2593-DB69-46F791259275}"/>
              </a:ext>
            </a:extLst>
          </p:cNvPr>
          <p:cNvSpPr/>
          <p:nvPr/>
        </p:nvSpPr>
        <p:spPr bwMode="auto">
          <a:xfrm>
            <a:off x="5447928" y="1988840"/>
            <a:ext cx="165618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7B7C2D2-D5BE-186B-F7F7-7D7A96AB2E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4" r="16885" b="4194"/>
          <a:stretch/>
        </p:blipFill>
        <p:spPr>
          <a:xfrm>
            <a:off x="3467708" y="2780928"/>
            <a:ext cx="7272808" cy="3850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02767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47B7C2D2-D5BE-186B-F7F7-7D7A96AB2E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84" r="16885" b="4194"/>
          <a:stretch/>
        </p:blipFill>
        <p:spPr>
          <a:xfrm>
            <a:off x="5219999" y="3763881"/>
            <a:ext cx="5688632" cy="3011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6D549C0-B0C0-E692-6922-27CBDC86C8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4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E52691-9155-0C07-8B3D-3C55F8CAED87}"/>
              </a:ext>
            </a:extLst>
          </p:cNvPr>
          <p:cNvSpPr/>
          <p:nvPr/>
        </p:nvSpPr>
        <p:spPr bwMode="auto">
          <a:xfrm>
            <a:off x="4739047" y="1789620"/>
            <a:ext cx="961904" cy="476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518FE9-5C46-E0E6-61AA-A44CAFCB15D3}"/>
              </a:ext>
            </a:extLst>
          </p:cNvPr>
          <p:cNvSpPr/>
          <p:nvPr/>
        </p:nvSpPr>
        <p:spPr bwMode="auto">
          <a:xfrm>
            <a:off x="4158095" y="3562030"/>
            <a:ext cx="1438095" cy="371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886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3AC6FD-4F49-FA96-5C1F-389DC77049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AF4A0C-2BA9-7BC4-F1A0-34622329D8AE}"/>
              </a:ext>
            </a:extLst>
          </p:cNvPr>
          <p:cNvSpPr/>
          <p:nvPr/>
        </p:nvSpPr>
        <p:spPr bwMode="auto">
          <a:xfrm>
            <a:off x="9243809" y="2077258"/>
            <a:ext cx="295237" cy="2572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62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A541ED-4CBA-E16D-46F5-50B3ADBB86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D9DCD4-7F92-079C-01CE-7FC8CB25AB32}"/>
              </a:ext>
            </a:extLst>
          </p:cNvPr>
          <p:cNvSpPr/>
          <p:nvPr/>
        </p:nvSpPr>
        <p:spPr bwMode="auto">
          <a:xfrm>
            <a:off x="10405714" y="2842474"/>
            <a:ext cx="333333" cy="3817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58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5FCF29-4FD3-1316-35FA-163185D099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801F1A-3586-CC18-31C7-7248C724449C}"/>
              </a:ext>
            </a:extLst>
          </p:cNvPr>
          <p:cNvSpPr/>
          <p:nvPr/>
        </p:nvSpPr>
        <p:spPr bwMode="auto">
          <a:xfrm>
            <a:off x="10415238" y="3844126"/>
            <a:ext cx="352380" cy="391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4710BB-CE3C-0BD7-E118-F8D7DE042B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48408" cy="4805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E34804-D4EE-9D12-3A3C-ACAE0547D145}"/>
              </a:ext>
            </a:extLst>
          </p:cNvPr>
          <p:cNvSpPr/>
          <p:nvPr/>
        </p:nvSpPr>
        <p:spPr bwMode="auto">
          <a:xfrm>
            <a:off x="8688288" y="3826155"/>
            <a:ext cx="576064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ADCF9D3-611B-BC15-80BA-816CB215D1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4" r="78225" b="7693"/>
          <a:stretch/>
        </p:blipFill>
        <p:spPr>
          <a:xfrm>
            <a:off x="9912424" y="972000"/>
            <a:ext cx="1974258" cy="3445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8384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662B3F-5BF6-025C-E590-7F101BE2F3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2464" cy="3035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8A00C5-8CDD-6B47-1187-3FB35B20F1F4}"/>
              </a:ext>
            </a:extLst>
          </p:cNvPr>
          <p:cNvSpPr/>
          <p:nvPr/>
        </p:nvSpPr>
        <p:spPr bwMode="auto">
          <a:xfrm>
            <a:off x="7176120" y="2504822"/>
            <a:ext cx="576064" cy="492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1B78B1-1AC2-B1DD-4EC9-812557D764A0}"/>
              </a:ext>
            </a:extLst>
          </p:cNvPr>
          <p:cNvSpPr/>
          <p:nvPr/>
        </p:nvSpPr>
        <p:spPr bwMode="auto">
          <a:xfrm>
            <a:off x="5496232" y="3284984"/>
            <a:ext cx="59976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ADCF9D3-611B-BC15-80BA-816CB215D1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4" t="13775" r="36221" b="7693"/>
          <a:stretch/>
        </p:blipFill>
        <p:spPr>
          <a:xfrm>
            <a:off x="10272464" y="972000"/>
            <a:ext cx="1656184" cy="3744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90057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2023-11-26T03:19:42Z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