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98" r:id="rId4"/>
    <p:sldId id="396" r:id="rId5"/>
    <p:sldId id="394" r:id="rId6"/>
    <p:sldId id="393" r:id="rId7"/>
    <p:sldId id="391" r:id="rId8"/>
    <p:sldId id="390" r:id="rId9"/>
    <p:sldId id="389" r:id="rId10"/>
    <p:sldId id="388" r:id="rId11"/>
    <p:sldId id="387" r:id="rId12"/>
    <p:sldId id="385" r:id="rId13"/>
    <p:sldId id="384" r:id="rId14"/>
    <p:sldId id="383" r:id="rId15"/>
    <p:sldId id="382" r:id="rId16"/>
    <p:sldId id="381" r:id="rId17"/>
    <p:sldId id="380" r:id="rId18"/>
    <p:sldId id="379" r:id="rId19"/>
    <p:sldId id="377" r:id="rId20"/>
    <p:sldId id="376" r:id="rId21"/>
    <p:sldId id="375" r:id="rId22"/>
    <p:sldId id="399" r:id="rId23"/>
    <p:sldId id="374" r:id="rId24"/>
    <p:sldId id="373" r:id="rId25"/>
    <p:sldId id="372" r:id="rId26"/>
    <p:sldId id="370" r:id="rId27"/>
    <p:sldId id="369" r:id="rId28"/>
    <p:sldId id="368" r:id="rId29"/>
    <p:sldId id="367" r:id="rId30"/>
    <p:sldId id="366" r:id="rId31"/>
    <p:sldId id="365" r:id="rId32"/>
    <p:sldId id="364" r:id="rId3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462" y="2990850"/>
            <a:ext cx="7077075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FBCDD6-39E9-FB8F-69D9-360B8E6B62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638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D4E31E-9B76-C71D-6CF9-748472EBA938}"/>
              </a:ext>
            </a:extLst>
          </p:cNvPr>
          <p:cNvSpPr/>
          <p:nvPr/>
        </p:nvSpPr>
        <p:spPr bwMode="auto">
          <a:xfrm>
            <a:off x="8362542" y="2514047"/>
            <a:ext cx="332285" cy="302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749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FA2FF5-29A7-B971-7EAE-B5300F0563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5"/>
            <a:ext cx="7344816" cy="2899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C3B487-3E61-F02F-79FD-59074BFF6357}"/>
              </a:ext>
            </a:extLst>
          </p:cNvPr>
          <p:cNvSpPr/>
          <p:nvPr/>
        </p:nvSpPr>
        <p:spPr bwMode="auto">
          <a:xfrm>
            <a:off x="7064816" y="2019073"/>
            <a:ext cx="684000" cy="391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B793945-1A44-08E7-6749-9DEB901FD2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11"/>
          <a:stretch/>
        </p:blipFill>
        <p:spPr>
          <a:xfrm>
            <a:off x="1055440" y="3861048"/>
            <a:ext cx="7344816" cy="2895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4146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36AEAA-B406-1CDB-1D12-AABC131EEE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733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AE8CEE-118C-8727-6372-C51BF6E16540}"/>
              </a:ext>
            </a:extLst>
          </p:cNvPr>
          <p:cNvSpPr/>
          <p:nvPr/>
        </p:nvSpPr>
        <p:spPr bwMode="auto">
          <a:xfrm>
            <a:off x="8242444" y="1070396"/>
            <a:ext cx="551897" cy="310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510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2AA8C1-C3BD-4328-5BC3-70A74B8ED0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0B1C3A-A978-1DF1-3F3B-3B7C15E10F38}"/>
              </a:ext>
            </a:extLst>
          </p:cNvPr>
          <p:cNvSpPr/>
          <p:nvPr/>
        </p:nvSpPr>
        <p:spPr bwMode="auto">
          <a:xfrm>
            <a:off x="10234285" y="5749975"/>
            <a:ext cx="657142" cy="381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204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421C33-F09F-1798-EB66-63C4AFB028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78301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442C60-1649-4271-A324-46CE1F2EB5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77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3866" r="14286"/>
          <a:stretch/>
        </p:blipFill>
        <p:spPr>
          <a:xfrm>
            <a:off x="6312024" y="3645023"/>
            <a:ext cx="3888432" cy="2336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078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C4546F-4889-7104-6EAD-625B875784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82272"/>
            <a:ext cx="10056520" cy="3188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402BB2-0D22-CF23-ADAF-717CBDD7FE29}"/>
              </a:ext>
            </a:extLst>
          </p:cNvPr>
          <p:cNvSpPr/>
          <p:nvPr/>
        </p:nvSpPr>
        <p:spPr bwMode="auto">
          <a:xfrm>
            <a:off x="6384032" y="3439107"/>
            <a:ext cx="3466666" cy="531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5442C60-1649-4271-A324-46CE1F2EB50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77" t="47657" r="5268" b="4838"/>
          <a:stretch/>
        </p:blipFill>
        <p:spPr>
          <a:xfrm>
            <a:off x="2279576" y="4005064"/>
            <a:ext cx="3888432" cy="2736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t="16374" r="12903"/>
          <a:stretch/>
        </p:blipFill>
        <p:spPr>
          <a:xfrm>
            <a:off x="2279577" y="4005064"/>
            <a:ext cx="3888431" cy="2232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837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91D96D-5436-8496-EA04-7CB6BCC2B0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5E6399-B659-81F1-6FCA-3EEF28F5DB25}"/>
              </a:ext>
            </a:extLst>
          </p:cNvPr>
          <p:cNvSpPr/>
          <p:nvPr/>
        </p:nvSpPr>
        <p:spPr bwMode="auto">
          <a:xfrm>
            <a:off x="8634285" y="1086498"/>
            <a:ext cx="1066666" cy="448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5E88CE-AAAA-7264-69CC-06773A00D13A}"/>
              </a:ext>
            </a:extLst>
          </p:cNvPr>
          <p:cNvSpPr/>
          <p:nvPr/>
        </p:nvSpPr>
        <p:spPr bwMode="auto">
          <a:xfrm>
            <a:off x="4739047" y="2031115"/>
            <a:ext cx="495238" cy="448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0D2D5B-CD5A-AFC7-DE4B-60E9061FBADF}"/>
              </a:ext>
            </a:extLst>
          </p:cNvPr>
          <p:cNvSpPr/>
          <p:nvPr/>
        </p:nvSpPr>
        <p:spPr bwMode="auto">
          <a:xfrm>
            <a:off x="8053333" y="2937565"/>
            <a:ext cx="1047619" cy="4961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A70C73-1C44-239A-8B05-22826E350F8D}"/>
              </a:ext>
            </a:extLst>
          </p:cNvPr>
          <p:cNvSpPr/>
          <p:nvPr/>
        </p:nvSpPr>
        <p:spPr bwMode="auto">
          <a:xfrm>
            <a:off x="4500952" y="4807716"/>
            <a:ext cx="4171428" cy="486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835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3B66BF-3F97-226E-DEF7-BB364CE062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1"/>
            <a:ext cx="8328328" cy="4157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DF837C-F409-E3E3-3BC8-DB0CE2C7E922}"/>
              </a:ext>
            </a:extLst>
          </p:cNvPr>
          <p:cNvSpPr/>
          <p:nvPr/>
        </p:nvSpPr>
        <p:spPr bwMode="auto">
          <a:xfrm>
            <a:off x="5735960" y="3068960"/>
            <a:ext cx="636230" cy="519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86075D-1938-D80E-0648-B9A56AB0BF65}"/>
              </a:ext>
            </a:extLst>
          </p:cNvPr>
          <p:cNvSpPr/>
          <p:nvPr/>
        </p:nvSpPr>
        <p:spPr bwMode="auto">
          <a:xfrm>
            <a:off x="5735961" y="4581128"/>
            <a:ext cx="1944216" cy="447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D682D09D-8BCE-3ECC-039C-1DAC3F21E3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40" r="54497" b="8139"/>
          <a:stretch/>
        </p:blipFill>
        <p:spPr>
          <a:xfrm>
            <a:off x="8976320" y="1340768"/>
            <a:ext cx="3091521" cy="2808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35767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2CBCF2-FBBD-25D4-8ABB-0D1803587D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44352" cy="4417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53FD89-A2AD-89F2-DE4E-9260987C92EF}"/>
              </a:ext>
            </a:extLst>
          </p:cNvPr>
          <p:cNvSpPr/>
          <p:nvPr/>
        </p:nvSpPr>
        <p:spPr bwMode="auto">
          <a:xfrm>
            <a:off x="5447928" y="3140968"/>
            <a:ext cx="1157723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8B1596-2C6C-DED9-4271-E153B2034FDF}"/>
              </a:ext>
            </a:extLst>
          </p:cNvPr>
          <p:cNvSpPr/>
          <p:nvPr/>
        </p:nvSpPr>
        <p:spPr bwMode="auto">
          <a:xfrm>
            <a:off x="1703512" y="4653136"/>
            <a:ext cx="809523" cy="443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682D09D-8BCE-3ECC-039C-1DAC3F21E3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12" t="4175" r="4884" b="8892"/>
          <a:stretch/>
        </p:blipFill>
        <p:spPr>
          <a:xfrm>
            <a:off x="9192344" y="1178749"/>
            <a:ext cx="2808312" cy="3042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98324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C59594-CCEA-5180-8076-97840C8CD7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112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665599-AB05-CEB6-A654-DD5A92831E69}"/>
              </a:ext>
            </a:extLst>
          </p:cNvPr>
          <p:cNvSpPr/>
          <p:nvPr/>
        </p:nvSpPr>
        <p:spPr bwMode="auto">
          <a:xfrm>
            <a:off x="5253459" y="4718279"/>
            <a:ext cx="265780" cy="303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B67965-0C47-8CC9-0105-8E4C9682C2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554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561EDC-81F5-4CE7-8021-743DA512BA8D}"/>
              </a:ext>
            </a:extLst>
          </p:cNvPr>
          <p:cNvSpPr/>
          <p:nvPr/>
        </p:nvSpPr>
        <p:spPr bwMode="auto">
          <a:xfrm>
            <a:off x="5162448" y="5997306"/>
            <a:ext cx="362448" cy="166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77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FADE18-E2DF-0B09-1D55-76CEF07703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944"/>
          <a:stretch/>
        </p:blipFill>
        <p:spPr>
          <a:xfrm>
            <a:off x="720000" y="972000"/>
            <a:ext cx="10800000" cy="1664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700424-B2EF-4817-5FD8-27F02DDB2E5D}"/>
              </a:ext>
            </a:extLst>
          </p:cNvPr>
          <p:cNvSpPr/>
          <p:nvPr/>
        </p:nvSpPr>
        <p:spPr bwMode="auto">
          <a:xfrm>
            <a:off x="9662857" y="1181867"/>
            <a:ext cx="304761" cy="372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467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FADE18-E2DF-0B09-1D55-76CEF077034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344"/>
          <a:stretch/>
        </p:blipFill>
        <p:spPr>
          <a:xfrm>
            <a:off x="720000" y="836712"/>
            <a:ext cx="10800000" cy="927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3B67965-0C47-8CC9-0105-8E4C9682C2E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55" b="-1"/>
          <a:stretch/>
        </p:blipFill>
        <p:spPr>
          <a:xfrm>
            <a:off x="1055440" y="1412776"/>
            <a:ext cx="7560840" cy="5280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700424-B2EF-4817-5FD8-27F02DDB2E5D}"/>
              </a:ext>
            </a:extLst>
          </p:cNvPr>
          <p:cNvSpPr/>
          <p:nvPr/>
        </p:nvSpPr>
        <p:spPr bwMode="auto">
          <a:xfrm>
            <a:off x="7104112" y="5589240"/>
            <a:ext cx="504056" cy="3720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200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A91F91-D6C5-8000-642D-A7143B696A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053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CB85DB-FE28-47AD-86C0-9B612309F498}"/>
              </a:ext>
            </a:extLst>
          </p:cNvPr>
          <p:cNvSpPr/>
          <p:nvPr/>
        </p:nvSpPr>
        <p:spPr bwMode="auto">
          <a:xfrm>
            <a:off x="1908357" y="1871748"/>
            <a:ext cx="7065908" cy="417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F6A58E-A860-D225-6DED-3CC503691C53}"/>
              </a:ext>
            </a:extLst>
          </p:cNvPr>
          <p:cNvSpPr/>
          <p:nvPr/>
        </p:nvSpPr>
        <p:spPr bwMode="auto">
          <a:xfrm>
            <a:off x="1466738" y="2699196"/>
            <a:ext cx="4269222" cy="409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823CA1-A9B9-DC58-806C-E629C3821A8A}"/>
              </a:ext>
            </a:extLst>
          </p:cNvPr>
          <p:cNvSpPr/>
          <p:nvPr/>
        </p:nvSpPr>
        <p:spPr bwMode="auto">
          <a:xfrm>
            <a:off x="1900327" y="4346058"/>
            <a:ext cx="2208096" cy="425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534C721-DD34-7695-C862-D9472C6F5907}"/>
              </a:ext>
            </a:extLst>
          </p:cNvPr>
          <p:cNvSpPr/>
          <p:nvPr/>
        </p:nvSpPr>
        <p:spPr bwMode="auto">
          <a:xfrm>
            <a:off x="2703270" y="6008987"/>
            <a:ext cx="2096585" cy="4443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835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C978BD-09F7-5171-3ED0-933B079AA9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81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1E9386-0767-80D7-D5D7-B993BB7CFA26}"/>
              </a:ext>
            </a:extLst>
          </p:cNvPr>
          <p:cNvSpPr/>
          <p:nvPr/>
        </p:nvSpPr>
        <p:spPr bwMode="auto">
          <a:xfrm>
            <a:off x="7048957" y="2112869"/>
            <a:ext cx="361389" cy="343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712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0144F3-3EDD-D8C1-DB00-1F97836B1F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264432" cy="39665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8440550-CB5E-5F33-E031-48E36AEA776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74" r="66224" b="7019"/>
          <a:stretch/>
        </p:blipFill>
        <p:spPr>
          <a:xfrm>
            <a:off x="5231904" y="3861048"/>
            <a:ext cx="2664296" cy="2945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61414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CB7890-92AD-DCAD-08F4-23072BB245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7776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AD0CB4-0AC0-DC7F-3AC2-5EEE1AD301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5EF33A-FD5F-5450-5C44-CA4AA000C04C}"/>
              </a:ext>
            </a:extLst>
          </p:cNvPr>
          <p:cNvSpPr/>
          <p:nvPr/>
        </p:nvSpPr>
        <p:spPr bwMode="auto">
          <a:xfrm>
            <a:off x="8453333" y="2050806"/>
            <a:ext cx="1076190" cy="496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8440550-CB5E-5F33-E031-48E36AEA776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74" r="66224" b="7019"/>
          <a:stretch/>
        </p:blipFill>
        <p:spPr>
          <a:xfrm>
            <a:off x="3647728" y="2700000"/>
            <a:ext cx="3647808" cy="4032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12724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6BDF7A-B378-7FF5-7379-5C8A3853C9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7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7FF706-3354-4D53-F240-BBB9AF0B32C3}"/>
              </a:ext>
            </a:extLst>
          </p:cNvPr>
          <p:cNvSpPr/>
          <p:nvPr/>
        </p:nvSpPr>
        <p:spPr bwMode="auto">
          <a:xfrm>
            <a:off x="5152653" y="1903404"/>
            <a:ext cx="914285" cy="302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9E32B5-E2D6-5747-390F-8781A47A1CD7}"/>
              </a:ext>
            </a:extLst>
          </p:cNvPr>
          <p:cNvSpPr/>
          <p:nvPr/>
        </p:nvSpPr>
        <p:spPr bwMode="auto">
          <a:xfrm>
            <a:off x="7324081" y="2728595"/>
            <a:ext cx="359183" cy="3104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973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D6C643-38A6-9C05-1C77-4E9E94F7E8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35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02934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866DEB-9196-D264-CB02-1FBBC2F0E8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796881"/>
            <a:ext cx="8904391" cy="1279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04F516-CB0E-5FA9-5D5A-9DF03193AFBF}"/>
              </a:ext>
            </a:extLst>
          </p:cNvPr>
          <p:cNvSpPr/>
          <p:nvPr/>
        </p:nvSpPr>
        <p:spPr bwMode="auto">
          <a:xfrm>
            <a:off x="8496494" y="1577969"/>
            <a:ext cx="575011" cy="498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397A301-E9C4-0A53-0456-CAF14C7443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2" b="3589"/>
          <a:stretch/>
        </p:blipFill>
        <p:spPr>
          <a:xfrm>
            <a:off x="911424" y="2200350"/>
            <a:ext cx="7872576" cy="4547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28315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14B154-9CA8-A882-2C4A-EA02D5BA35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49330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A4C4D5-D41A-DACF-EA56-8E64B082D9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9FFCDD-6562-A2FE-0E07-DC1680E885E9}"/>
              </a:ext>
            </a:extLst>
          </p:cNvPr>
          <p:cNvSpPr/>
          <p:nvPr/>
        </p:nvSpPr>
        <p:spPr bwMode="auto">
          <a:xfrm>
            <a:off x="681904" y="1181846"/>
            <a:ext cx="3523809" cy="429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732EB1-49C7-586F-6768-778F96F28AC2}"/>
              </a:ext>
            </a:extLst>
          </p:cNvPr>
          <p:cNvSpPr/>
          <p:nvPr/>
        </p:nvSpPr>
        <p:spPr bwMode="auto">
          <a:xfrm>
            <a:off x="681904" y="2126152"/>
            <a:ext cx="2461768" cy="419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9FD6F00-FDFB-F2C2-A6E0-ADE421B5CD23}"/>
              </a:ext>
            </a:extLst>
          </p:cNvPr>
          <p:cNvSpPr/>
          <p:nvPr/>
        </p:nvSpPr>
        <p:spPr bwMode="auto">
          <a:xfrm>
            <a:off x="1453333" y="2984615"/>
            <a:ext cx="4885714" cy="457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FAB4B83-2CED-A2CE-F9B3-AA7F5509DAF5}"/>
              </a:ext>
            </a:extLst>
          </p:cNvPr>
          <p:cNvSpPr/>
          <p:nvPr/>
        </p:nvSpPr>
        <p:spPr bwMode="auto">
          <a:xfrm>
            <a:off x="1453333" y="3881230"/>
            <a:ext cx="2980952" cy="410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096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430836-FB20-5E03-AA14-7D49E67F26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13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7C9500-3219-FEA4-3306-18B3FCA28807}"/>
              </a:ext>
            </a:extLst>
          </p:cNvPr>
          <p:cNvSpPr/>
          <p:nvPr/>
        </p:nvSpPr>
        <p:spPr bwMode="auto">
          <a:xfrm>
            <a:off x="686873" y="1030014"/>
            <a:ext cx="6525879" cy="381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6F5843-91AC-5AD9-B048-7284ED9D88CB}"/>
              </a:ext>
            </a:extLst>
          </p:cNvPr>
          <p:cNvSpPr/>
          <p:nvPr/>
        </p:nvSpPr>
        <p:spPr bwMode="auto">
          <a:xfrm>
            <a:off x="686873" y="1850503"/>
            <a:ext cx="3312629" cy="364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167519-FDDD-AE3A-169D-EE293AE3FA5A}"/>
              </a:ext>
            </a:extLst>
          </p:cNvPr>
          <p:cNvSpPr/>
          <p:nvPr/>
        </p:nvSpPr>
        <p:spPr bwMode="auto">
          <a:xfrm>
            <a:off x="802815" y="2720718"/>
            <a:ext cx="6608695" cy="708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0567B54-806A-DD45-54E3-055AF69D8480}"/>
              </a:ext>
            </a:extLst>
          </p:cNvPr>
          <p:cNvSpPr/>
          <p:nvPr/>
        </p:nvSpPr>
        <p:spPr bwMode="auto">
          <a:xfrm>
            <a:off x="720000" y="3877186"/>
            <a:ext cx="1271544" cy="782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D252E15-7288-74EA-9BEB-B84E04CB5184}"/>
              </a:ext>
            </a:extLst>
          </p:cNvPr>
          <p:cNvSpPr/>
          <p:nvPr/>
        </p:nvSpPr>
        <p:spPr bwMode="auto">
          <a:xfrm>
            <a:off x="1183768" y="5091021"/>
            <a:ext cx="3031055" cy="820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127DBF0-A865-9745-8DA1-41770EB7C7C8}"/>
              </a:ext>
            </a:extLst>
          </p:cNvPr>
          <p:cNvSpPr/>
          <p:nvPr/>
        </p:nvSpPr>
        <p:spPr bwMode="auto">
          <a:xfrm>
            <a:off x="1183768" y="6237313"/>
            <a:ext cx="188789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802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14" grpId="0" animBg="1"/>
      <p:bldP spid="15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9F58CF-3262-7685-A00D-A891A34A5B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175336" cy="4032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3A3EBA-C243-E79A-8C7D-18D9886FF662}"/>
              </a:ext>
            </a:extLst>
          </p:cNvPr>
          <p:cNvSpPr/>
          <p:nvPr/>
        </p:nvSpPr>
        <p:spPr bwMode="auto">
          <a:xfrm>
            <a:off x="9696400" y="2564904"/>
            <a:ext cx="576064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BA9F6BB-7C97-757A-523D-9E4413E8DD0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78" r="67558" b="8540"/>
          <a:stretch/>
        </p:blipFill>
        <p:spPr>
          <a:xfrm>
            <a:off x="4079776" y="4797152"/>
            <a:ext cx="3096344" cy="1972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1071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0A229C-7D09-E04A-D9A3-93B4B4DC78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43C1B9-F143-C4E6-F8E9-D303DA489D37}"/>
              </a:ext>
            </a:extLst>
          </p:cNvPr>
          <p:cNvSpPr/>
          <p:nvPr/>
        </p:nvSpPr>
        <p:spPr bwMode="auto">
          <a:xfrm>
            <a:off x="10358095" y="2010683"/>
            <a:ext cx="419047" cy="371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BA9F6BB-7C97-757A-523D-9E4413E8DD0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4" t="6485" r="28887" b="8540"/>
          <a:stretch/>
        </p:blipFill>
        <p:spPr>
          <a:xfrm>
            <a:off x="9235470" y="2636912"/>
            <a:ext cx="2664296" cy="3888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17188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85ACFE-8584-EB78-2C04-69D383304E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B97E4C1-9D08-857A-6BE6-161988F92C9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0"/>
          <a:stretch/>
        </p:blipFill>
        <p:spPr>
          <a:xfrm>
            <a:off x="1271464" y="1844824"/>
            <a:ext cx="10153128" cy="36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60EB67-6ED1-703C-F933-102484BF9E6D}"/>
              </a:ext>
            </a:extLst>
          </p:cNvPr>
          <p:cNvSpPr/>
          <p:nvPr/>
        </p:nvSpPr>
        <p:spPr bwMode="auto">
          <a:xfrm>
            <a:off x="10433368" y="2903413"/>
            <a:ext cx="333333" cy="381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620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BACF0A-5ACA-541C-28A7-619B543083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00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48EA14-AAEA-FBB8-6053-BD0F8ED4A0CB}"/>
              </a:ext>
            </a:extLst>
          </p:cNvPr>
          <p:cNvSpPr/>
          <p:nvPr/>
        </p:nvSpPr>
        <p:spPr bwMode="auto">
          <a:xfrm>
            <a:off x="7311214" y="2949029"/>
            <a:ext cx="370399" cy="3706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671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49F9D7-CAD7-A97D-C4E6-E2539865F4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07198A-74F5-AE92-2304-4919F1AE266B}"/>
              </a:ext>
            </a:extLst>
          </p:cNvPr>
          <p:cNvSpPr/>
          <p:nvPr/>
        </p:nvSpPr>
        <p:spPr bwMode="auto">
          <a:xfrm>
            <a:off x="10405714" y="2010978"/>
            <a:ext cx="333333" cy="371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908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D1B98E-5113-91AC-08DB-EA59BAD340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9860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2023-11-25T07:40:16Z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