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18" r:id="rId4"/>
    <p:sldId id="415" r:id="rId5"/>
    <p:sldId id="414" r:id="rId6"/>
    <p:sldId id="413" r:id="rId7"/>
    <p:sldId id="411" r:id="rId8"/>
    <p:sldId id="410" r:id="rId9"/>
    <p:sldId id="409" r:id="rId10"/>
    <p:sldId id="408" r:id="rId11"/>
    <p:sldId id="407" r:id="rId12"/>
    <p:sldId id="406" r:id="rId13"/>
    <p:sldId id="405" r:id="rId14"/>
    <p:sldId id="404" r:id="rId15"/>
    <p:sldId id="402" r:id="rId16"/>
    <p:sldId id="400" r:id="rId17"/>
    <p:sldId id="398" r:id="rId18"/>
    <p:sldId id="397" r:id="rId19"/>
    <p:sldId id="396" r:id="rId20"/>
    <p:sldId id="395" r:id="rId21"/>
    <p:sldId id="394" r:id="rId22"/>
    <p:sldId id="393" r:id="rId23"/>
    <p:sldId id="392" r:id="rId24"/>
    <p:sldId id="391" r:id="rId25"/>
    <p:sldId id="388" r:id="rId26"/>
    <p:sldId id="387" r:id="rId27"/>
    <p:sldId id="386" r:id="rId28"/>
    <p:sldId id="385" r:id="rId29"/>
    <p:sldId id="384" r:id="rId30"/>
    <p:sldId id="383" r:id="rId31"/>
    <p:sldId id="382" r:id="rId32"/>
    <p:sldId id="381" r:id="rId33"/>
    <p:sldId id="380" r:id="rId34"/>
    <p:sldId id="379" r:id="rId35"/>
    <p:sldId id="378" r:id="rId36"/>
    <p:sldId id="377" r:id="rId37"/>
    <p:sldId id="375" r:id="rId38"/>
    <p:sldId id="374" r:id="rId39"/>
    <p:sldId id="373" r:id="rId40"/>
    <p:sldId id="372" r:id="rId41"/>
    <p:sldId id="370" r:id="rId42"/>
    <p:sldId id="369" r:id="rId43"/>
    <p:sldId id="368" r:id="rId44"/>
    <p:sldId id="366" r:id="rId45"/>
    <p:sldId id="365" r:id="rId46"/>
    <p:sldId id="364" r:id="rId4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990850"/>
            <a:ext cx="70675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C946A-A61E-78F8-6130-CCA6D10C3C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D59B3-C316-E919-5CB3-FC9617EADC32}"/>
              </a:ext>
            </a:extLst>
          </p:cNvPr>
          <p:cNvSpPr/>
          <p:nvPr/>
        </p:nvSpPr>
        <p:spPr bwMode="auto">
          <a:xfrm>
            <a:off x="9488149" y="2719027"/>
            <a:ext cx="328589" cy="354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5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4B386-F4F1-5DBC-5C6E-234291A8D7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B51585-E247-DDCB-01BC-1367F61906C1}"/>
              </a:ext>
            </a:extLst>
          </p:cNvPr>
          <p:cNvSpPr/>
          <p:nvPr/>
        </p:nvSpPr>
        <p:spPr bwMode="auto">
          <a:xfrm>
            <a:off x="10377142" y="4696470"/>
            <a:ext cx="361904" cy="390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98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0A8E2-CC97-0368-FCE5-B6E19BA300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9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272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A2AA2-1174-6CFB-0847-AC97525C5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151561" cy="505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385B5-2872-1490-E190-AAE846FDCF82}"/>
              </a:ext>
            </a:extLst>
          </p:cNvPr>
          <p:cNvSpPr/>
          <p:nvPr/>
        </p:nvSpPr>
        <p:spPr bwMode="auto">
          <a:xfrm>
            <a:off x="7824192" y="5373216"/>
            <a:ext cx="72008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50C3BD-5C4A-F4BA-74BB-C3F522E174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2" r="55556" b="8784"/>
          <a:stretch/>
        </p:blipFill>
        <p:spPr>
          <a:xfrm>
            <a:off x="8869640" y="2492896"/>
            <a:ext cx="3203024" cy="249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562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40C98-DDD1-D0A1-2585-08716BC09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416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158B1-5D55-EB5D-6A1C-5246FCEE1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8040296" cy="3543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587AD-2004-DCEC-A22D-FE54BCFFE48E}"/>
              </a:ext>
            </a:extLst>
          </p:cNvPr>
          <p:cNvSpPr/>
          <p:nvPr/>
        </p:nvSpPr>
        <p:spPr bwMode="auto">
          <a:xfrm>
            <a:off x="7752184" y="3717032"/>
            <a:ext cx="657142" cy="453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50C3BD-5C4A-F4BA-74BB-C3F522E174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6" t="7520" r="20886" b="8784"/>
          <a:stretch/>
        </p:blipFill>
        <p:spPr>
          <a:xfrm>
            <a:off x="9167744" y="836713"/>
            <a:ext cx="2088232" cy="3839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21A3A05-4100-445E-6244-B549EC7EA70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98"/>
          <a:stretch/>
        </p:blipFill>
        <p:spPr>
          <a:xfrm>
            <a:off x="1127448" y="4077072"/>
            <a:ext cx="6159018" cy="2632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796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C2710-A8BB-7BB4-619B-A68FEF616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632848" cy="432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A60513-F597-82C9-CC46-276E94E434DD}"/>
              </a:ext>
            </a:extLst>
          </p:cNvPr>
          <p:cNvSpPr/>
          <p:nvPr/>
        </p:nvSpPr>
        <p:spPr bwMode="auto">
          <a:xfrm>
            <a:off x="7248128" y="1412776"/>
            <a:ext cx="792000" cy="367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73D9359-CA7E-4D8F-27E3-1AB2A095A9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11"/>
          <a:stretch/>
        </p:blipFill>
        <p:spPr>
          <a:xfrm>
            <a:off x="1199456" y="4941168"/>
            <a:ext cx="7632848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2982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B3B96-B4D7-D0DD-88F2-EF6B60BEF8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347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FF311-31BF-ED06-0C36-E6B304825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4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11FA8-F2F2-31AB-91D3-67CAFADDBA6A}"/>
              </a:ext>
            </a:extLst>
          </p:cNvPr>
          <p:cNvSpPr/>
          <p:nvPr/>
        </p:nvSpPr>
        <p:spPr bwMode="auto">
          <a:xfrm>
            <a:off x="6936678" y="5408662"/>
            <a:ext cx="612617" cy="285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16E77F-E8CE-DB3B-ED37-9FC20F769F68}"/>
              </a:ext>
            </a:extLst>
          </p:cNvPr>
          <p:cNvSpPr/>
          <p:nvPr/>
        </p:nvSpPr>
        <p:spPr bwMode="auto">
          <a:xfrm>
            <a:off x="4047628" y="6119085"/>
            <a:ext cx="786656" cy="285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231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5C692-AD3B-4681-8B53-9F03358DC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086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2D6F1F-0B50-EBC3-BEC0-AE5E263B6E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27959"/>
            <a:ext cx="7968288" cy="3098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966FF-8A16-5ABA-42D6-F687C02D6D7E}"/>
              </a:ext>
            </a:extLst>
          </p:cNvPr>
          <p:cNvSpPr/>
          <p:nvPr/>
        </p:nvSpPr>
        <p:spPr bwMode="auto">
          <a:xfrm>
            <a:off x="7795038" y="3720390"/>
            <a:ext cx="485802" cy="406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0BD6963-FC75-7DD0-A39F-00F118427A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" r="13552" b="5152"/>
          <a:stretch/>
        </p:blipFill>
        <p:spPr>
          <a:xfrm>
            <a:off x="6634591" y="4244811"/>
            <a:ext cx="5256584" cy="2473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8B407BE-00BF-36D1-DEBC-EE94897049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416" b="16539"/>
          <a:stretch/>
        </p:blipFill>
        <p:spPr>
          <a:xfrm>
            <a:off x="1055440" y="4412334"/>
            <a:ext cx="5544616" cy="106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95627-53B6-AED6-A490-5922D249B4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F697B3-8BB9-0C00-E866-A42010C91C6C}"/>
              </a:ext>
            </a:extLst>
          </p:cNvPr>
          <p:cNvSpPr/>
          <p:nvPr/>
        </p:nvSpPr>
        <p:spPr bwMode="auto">
          <a:xfrm>
            <a:off x="9720000" y="3108753"/>
            <a:ext cx="733332" cy="381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B5FC77-7249-997F-BBED-FCF36D5D61A1}"/>
              </a:ext>
            </a:extLst>
          </p:cNvPr>
          <p:cNvSpPr/>
          <p:nvPr/>
        </p:nvSpPr>
        <p:spPr bwMode="auto">
          <a:xfrm>
            <a:off x="1586666" y="4053122"/>
            <a:ext cx="704761" cy="429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A47A25-0917-C912-558C-1A5D201BCFBC}"/>
              </a:ext>
            </a:extLst>
          </p:cNvPr>
          <p:cNvSpPr/>
          <p:nvPr/>
        </p:nvSpPr>
        <p:spPr bwMode="auto">
          <a:xfrm>
            <a:off x="6339047" y="5083342"/>
            <a:ext cx="1533333" cy="429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12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9B677-CD34-57C4-FEB9-A67024CF53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69B0F-8B1E-EB84-8D6F-0F6FD5ABFBA7}"/>
              </a:ext>
            </a:extLst>
          </p:cNvPr>
          <p:cNvSpPr/>
          <p:nvPr/>
        </p:nvSpPr>
        <p:spPr bwMode="auto">
          <a:xfrm>
            <a:off x="8910476" y="1057741"/>
            <a:ext cx="1057142" cy="42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796C4D-3069-287E-0736-CA7A21498FFB}"/>
              </a:ext>
            </a:extLst>
          </p:cNvPr>
          <p:cNvSpPr/>
          <p:nvPr/>
        </p:nvSpPr>
        <p:spPr bwMode="auto">
          <a:xfrm>
            <a:off x="5081904" y="2829741"/>
            <a:ext cx="5419047" cy="47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13EED0-F4B0-0DC9-2FD0-4ABDFA61EB60}"/>
              </a:ext>
            </a:extLst>
          </p:cNvPr>
          <p:cNvSpPr/>
          <p:nvPr/>
        </p:nvSpPr>
        <p:spPr bwMode="auto">
          <a:xfrm>
            <a:off x="1462857" y="3791956"/>
            <a:ext cx="2256879" cy="457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02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65E2F-CBE0-1603-FFB9-FB2BFB17A7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96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237"/>
          <a:stretch/>
        </p:blipFill>
        <p:spPr>
          <a:xfrm>
            <a:off x="5375920" y="3573016"/>
            <a:ext cx="1656184" cy="298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44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86BD4-B8F3-7839-FC87-53447AC91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DB4BDA-026D-027F-82C2-A49A41D14A7A}"/>
              </a:ext>
            </a:extLst>
          </p:cNvPr>
          <p:cNvSpPr/>
          <p:nvPr/>
        </p:nvSpPr>
        <p:spPr bwMode="auto">
          <a:xfrm>
            <a:off x="5196190" y="2087440"/>
            <a:ext cx="2780952" cy="4194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0EC08E-A46B-2A11-C4FC-773AA4CC0B09}"/>
              </a:ext>
            </a:extLst>
          </p:cNvPr>
          <p:cNvSpPr/>
          <p:nvPr/>
        </p:nvSpPr>
        <p:spPr bwMode="auto">
          <a:xfrm>
            <a:off x="4253333" y="2955005"/>
            <a:ext cx="1000000" cy="409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1365E2F-CBE0-1603-FFB9-FB2BFB17A7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27" t="45156" r="38671" b="3588"/>
          <a:stretch/>
        </p:blipFill>
        <p:spPr>
          <a:xfrm>
            <a:off x="7248128" y="3471005"/>
            <a:ext cx="1872208" cy="319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9386"/>
          <a:stretch/>
        </p:blipFill>
        <p:spPr>
          <a:xfrm>
            <a:off x="7248128" y="3501008"/>
            <a:ext cx="180020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63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1FA43-E004-AD38-FB9F-ED597A3CA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2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9ADA4F-1CEA-7A3C-9784-7C9FD58E57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18222"/>
          <a:stretch/>
        </p:blipFill>
        <p:spPr>
          <a:xfrm>
            <a:off x="5519936" y="2469345"/>
            <a:ext cx="6264696" cy="4128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424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4D8CD-8E34-37BF-F4C3-0A9441334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6C5815-F785-2B85-650B-6446141AA009}"/>
              </a:ext>
            </a:extLst>
          </p:cNvPr>
          <p:cNvSpPr/>
          <p:nvPr/>
        </p:nvSpPr>
        <p:spPr bwMode="auto">
          <a:xfrm>
            <a:off x="8872380" y="1067360"/>
            <a:ext cx="1095238" cy="47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3711C5-F29A-FFE1-E418-E9A76F43B948}"/>
              </a:ext>
            </a:extLst>
          </p:cNvPr>
          <p:cNvSpPr/>
          <p:nvPr/>
        </p:nvSpPr>
        <p:spPr bwMode="auto">
          <a:xfrm>
            <a:off x="2034285" y="2869664"/>
            <a:ext cx="1047619" cy="457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79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A3826-AE72-8380-B4B4-7496A3BB4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264432" cy="2024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9ADA4F-1CEA-7A3C-9784-7C9FD58E57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18222"/>
          <a:stretch/>
        </p:blipFill>
        <p:spPr>
          <a:xfrm>
            <a:off x="2639617" y="2852936"/>
            <a:ext cx="5904656" cy="3890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713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D45E7-918A-8E90-AE22-2C3D57FA0C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8FDB3C-3BC8-4D04-3316-C659F4F8409F}"/>
              </a:ext>
            </a:extLst>
          </p:cNvPr>
          <p:cNvSpPr/>
          <p:nvPr/>
        </p:nvSpPr>
        <p:spPr bwMode="auto">
          <a:xfrm>
            <a:off x="2339047" y="3839291"/>
            <a:ext cx="2771428" cy="4096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0D8D57E-EDA9-109C-6A88-58877FA21F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5" r="58223" b="4390"/>
          <a:stretch/>
        </p:blipFill>
        <p:spPr>
          <a:xfrm>
            <a:off x="5591944" y="3501008"/>
            <a:ext cx="3888432" cy="328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91945" y="3570069"/>
            <a:ext cx="3888431" cy="321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74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15576-7A83-3402-C0C7-BB66AA6A8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18BD4-F7B6-8B72-EC47-06DE6F09B77C}"/>
              </a:ext>
            </a:extLst>
          </p:cNvPr>
          <p:cNvSpPr/>
          <p:nvPr/>
        </p:nvSpPr>
        <p:spPr bwMode="auto">
          <a:xfrm>
            <a:off x="10034285" y="1172441"/>
            <a:ext cx="457142" cy="47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E4EB96-3634-DC7C-EE76-EFC24ACDC81D}"/>
              </a:ext>
            </a:extLst>
          </p:cNvPr>
          <p:cNvSpPr/>
          <p:nvPr/>
        </p:nvSpPr>
        <p:spPr bwMode="auto">
          <a:xfrm>
            <a:off x="1558095" y="2079200"/>
            <a:ext cx="466666" cy="429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35A148-0041-5FB6-18A5-CFB349239EB5}"/>
              </a:ext>
            </a:extLst>
          </p:cNvPr>
          <p:cNvSpPr/>
          <p:nvPr/>
        </p:nvSpPr>
        <p:spPr bwMode="auto">
          <a:xfrm>
            <a:off x="8400256" y="2079200"/>
            <a:ext cx="1195933" cy="486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9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6696AC-623E-7110-9096-CA924659ED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799383-90AE-72D1-9AFF-130F473F38B0}"/>
              </a:ext>
            </a:extLst>
          </p:cNvPr>
          <p:cNvSpPr/>
          <p:nvPr/>
        </p:nvSpPr>
        <p:spPr bwMode="auto">
          <a:xfrm>
            <a:off x="4583832" y="2774208"/>
            <a:ext cx="1007651" cy="406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BA8A6-AF72-F7E9-7A02-1D7EAD560401}"/>
              </a:ext>
            </a:extLst>
          </p:cNvPr>
          <p:cNvSpPr/>
          <p:nvPr/>
        </p:nvSpPr>
        <p:spPr bwMode="auto">
          <a:xfrm>
            <a:off x="7680176" y="5194822"/>
            <a:ext cx="2103254" cy="44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6591BC-9A19-9393-BDBE-14186C617545}"/>
              </a:ext>
            </a:extLst>
          </p:cNvPr>
          <p:cNvSpPr/>
          <p:nvPr/>
        </p:nvSpPr>
        <p:spPr bwMode="auto">
          <a:xfrm>
            <a:off x="1470137" y="6016417"/>
            <a:ext cx="1464975" cy="441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131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C4C61-71BA-869B-9C8E-3781081D6A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05056" cy="2372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43BDF-DE99-C381-DEF3-B8AC2A92068A}"/>
              </a:ext>
            </a:extLst>
          </p:cNvPr>
          <p:cNvSpPr/>
          <p:nvPr/>
        </p:nvSpPr>
        <p:spPr bwMode="auto">
          <a:xfrm>
            <a:off x="9048328" y="2481732"/>
            <a:ext cx="648072" cy="4432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B34060-0C8F-9DC5-7FB6-A368030118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03" r="77558" b="5976"/>
          <a:stretch/>
        </p:blipFill>
        <p:spPr>
          <a:xfrm>
            <a:off x="9552384" y="3284984"/>
            <a:ext cx="2423672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1BE3EA4-E51D-3257-4FDA-8C309F52A90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09455"/>
            <a:ext cx="9505056" cy="292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9524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C7CFE-8D16-BFC6-6B10-BC112C949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23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619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1F9364-30FF-1AFA-135D-F336DB7B90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5BB79-6032-7695-1317-12C8395FADC5}"/>
              </a:ext>
            </a:extLst>
          </p:cNvPr>
          <p:cNvSpPr/>
          <p:nvPr/>
        </p:nvSpPr>
        <p:spPr bwMode="auto">
          <a:xfrm>
            <a:off x="7891428" y="1728172"/>
            <a:ext cx="1761904" cy="50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D61C5-2187-8797-9744-DF5CF5DCE816}"/>
              </a:ext>
            </a:extLst>
          </p:cNvPr>
          <p:cNvSpPr/>
          <p:nvPr/>
        </p:nvSpPr>
        <p:spPr bwMode="auto">
          <a:xfrm>
            <a:off x="3062857" y="3502481"/>
            <a:ext cx="1619047" cy="496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22C7CFE-8D16-BFC6-6B10-BC112C9499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2" t="40156" r="9498" b="3588"/>
          <a:stretch/>
        </p:blipFill>
        <p:spPr>
          <a:xfrm>
            <a:off x="3115303" y="4154966"/>
            <a:ext cx="5644994" cy="2646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9199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B491C-F5CB-75A4-7792-AE7876B96D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0B09E-C354-4C0E-C753-4DE537925C07}"/>
              </a:ext>
            </a:extLst>
          </p:cNvPr>
          <p:cNvSpPr/>
          <p:nvPr/>
        </p:nvSpPr>
        <p:spPr bwMode="auto">
          <a:xfrm>
            <a:off x="2034285" y="2839065"/>
            <a:ext cx="1076190" cy="49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BA2F2E-1632-C185-E3B6-22FABC0C04AA}"/>
              </a:ext>
            </a:extLst>
          </p:cNvPr>
          <p:cNvSpPr/>
          <p:nvPr/>
        </p:nvSpPr>
        <p:spPr bwMode="auto">
          <a:xfrm>
            <a:off x="6528048" y="4629925"/>
            <a:ext cx="3991951" cy="47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89D171-D139-6F2B-6E42-01AD9FFF443B}"/>
              </a:ext>
            </a:extLst>
          </p:cNvPr>
          <p:cNvSpPr/>
          <p:nvPr/>
        </p:nvSpPr>
        <p:spPr bwMode="auto">
          <a:xfrm>
            <a:off x="1500952" y="5496777"/>
            <a:ext cx="3802960" cy="495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01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2F604-27DA-C256-0657-47B91B3334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B8E33A-A433-899C-04AA-2E763FF9740A}"/>
              </a:ext>
            </a:extLst>
          </p:cNvPr>
          <p:cNvSpPr/>
          <p:nvPr/>
        </p:nvSpPr>
        <p:spPr bwMode="auto">
          <a:xfrm>
            <a:off x="1991544" y="4509121"/>
            <a:ext cx="482369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1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76284-2C80-6305-CEE1-CCE4EC87D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912504" cy="328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5FCF9F-EEBD-6722-1BA4-DC9FAE8477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" r="70623" b="5040"/>
          <a:stretch/>
        </p:blipFill>
        <p:spPr>
          <a:xfrm>
            <a:off x="4439816" y="3717032"/>
            <a:ext cx="2592288" cy="300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626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61F68-99CF-48D2-DF6F-27E5A0DF2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B5FCF9F-EEBD-6722-1BA4-DC9FAE8477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0" t="42323" r="50222" b="5040"/>
          <a:stretch/>
        </p:blipFill>
        <p:spPr>
          <a:xfrm>
            <a:off x="3791744" y="4581128"/>
            <a:ext cx="4248472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882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B3C97-EF20-556B-25EC-BF986C28C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5FCF9F-EEBD-6722-1BA4-DC9FAE8477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" r="50222" b="5040"/>
          <a:stretch/>
        </p:blipFill>
        <p:spPr>
          <a:xfrm>
            <a:off x="6023992" y="1844824"/>
            <a:ext cx="5376000" cy="367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7908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EC920-705F-2B59-A0AE-BD6ADDFD98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D1CA5-F313-3B54-179D-342EB42A369F}"/>
              </a:ext>
            </a:extLst>
          </p:cNvPr>
          <p:cNvSpPr/>
          <p:nvPr/>
        </p:nvSpPr>
        <p:spPr bwMode="auto">
          <a:xfrm>
            <a:off x="681904" y="1086592"/>
            <a:ext cx="8006384" cy="4201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5B085C-31F6-8169-6B85-851DE28A7565}"/>
              </a:ext>
            </a:extLst>
          </p:cNvPr>
          <p:cNvSpPr/>
          <p:nvPr/>
        </p:nvSpPr>
        <p:spPr bwMode="auto">
          <a:xfrm>
            <a:off x="681904" y="1879193"/>
            <a:ext cx="4904761" cy="42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A9F678-AB2C-E284-E8A6-81FF543B8696}"/>
              </a:ext>
            </a:extLst>
          </p:cNvPr>
          <p:cNvSpPr/>
          <p:nvPr/>
        </p:nvSpPr>
        <p:spPr bwMode="auto">
          <a:xfrm>
            <a:off x="681904" y="2681343"/>
            <a:ext cx="7142288" cy="531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B5FCF9F-EEBD-6722-1BA4-DC9FAE8477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6" r="70663" b="5040"/>
          <a:stretch/>
        </p:blipFill>
        <p:spPr>
          <a:xfrm>
            <a:off x="8389744" y="1772816"/>
            <a:ext cx="3168352" cy="3672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435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FDB6B-65F0-F29A-8D77-81BBB24B42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4616A-9A6F-AF1D-EAC5-E486E0C3BACE}"/>
              </a:ext>
            </a:extLst>
          </p:cNvPr>
          <p:cNvSpPr/>
          <p:nvPr/>
        </p:nvSpPr>
        <p:spPr bwMode="auto">
          <a:xfrm>
            <a:off x="681904" y="1086490"/>
            <a:ext cx="6104761" cy="41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0D69BB-5307-0ED9-122D-F571628AE330}"/>
              </a:ext>
            </a:extLst>
          </p:cNvPr>
          <p:cNvSpPr/>
          <p:nvPr/>
        </p:nvSpPr>
        <p:spPr bwMode="auto">
          <a:xfrm>
            <a:off x="681904" y="1916832"/>
            <a:ext cx="9878592" cy="1011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47E9C3C-8D6E-9BEC-0371-F381BFE9A61A}"/>
              </a:ext>
            </a:extLst>
          </p:cNvPr>
          <p:cNvSpPr/>
          <p:nvPr/>
        </p:nvSpPr>
        <p:spPr bwMode="auto">
          <a:xfrm>
            <a:off x="815238" y="3212975"/>
            <a:ext cx="6144858" cy="10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16BF2A8-581D-73B4-B965-2615214E1CBA}"/>
              </a:ext>
            </a:extLst>
          </p:cNvPr>
          <p:cNvSpPr/>
          <p:nvPr/>
        </p:nvSpPr>
        <p:spPr bwMode="auto">
          <a:xfrm>
            <a:off x="681904" y="4520071"/>
            <a:ext cx="9374536" cy="104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>
            <a:extLst>
              <a:ext uri="{FF2B5EF4-FFF2-40B4-BE49-F238E27FC236}">
                <a16:creationId xmlns:a16="http://schemas.microsoft.com/office/drawing/2014/main" id="{5B5FCF9F-EEBD-6722-1BA4-DC9FAE8477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7" t="42323" r="71558" b="5040"/>
          <a:stretch/>
        </p:blipFill>
        <p:spPr>
          <a:xfrm>
            <a:off x="10056440" y="3124226"/>
            <a:ext cx="1872208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9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0" grpId="0" animBg="1"/>
      <p:bldP spid="24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8967A-4867-3953-AF41-9B663B558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4D56D0-25CD-4285-4C11-4D1CDE465FE0}"/>
              </a:ext>
            </a:extLst>
          </p:cNvPr>
          <p:cNvSpPr/>
          <p:nvPr/>
        </p:nvSpPr>
        <p:spPr bwMode="auto">
          <a:xfrm>
            <a:off x="687151" y="972000"/>
            <a:ext cx="7281057" cy="944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080A02-7E33-6F4F-C6B7-5580B02450A4}"/>
              </a:ext>
            </a:extLst>
          </p:cNvPr>
          <p:cNvSpPr/>
          <p:nvPr/>
        </p:nvSpPr>
        <p:spPr bwMode="auto">
          <a:xfrm>
            <a:off x="687150" y="2132856"/>
            <a:ext cx="8505193" cy="844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A037376-1B92-6F52-9987-0C6A750005F6}"/>
              </a:ext>
            </a:extLst>
          </p:cNvPr>
          <p:cNvSpPr/>
          <p:nvPr/>
        </p:nvSpPr>
        <p:spPr bwMode="auto">
          <a:xfrm>
            <a:off x="687150" y="3192929"/>
            <a:ext cx="5830624" cy="493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A22186C-D33D-BBD5-8458-5667A2E7E3D4}"/>
              </a:ext>
            </a:extLst>
          </p:cNvPr>
          <p:cNvSpPr/>
          <p:nvPr/>
        </p:nvSpPr>
        <p:spPr bwMode="auto">
          <a:xfrm>
            <a:off x="687151" y="3902123"/>
            <a:ext cx="8505192" cy="1227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D3EAFD8-3A64-AD81-4C8C-8877EFB43383}"/>
              </a:ext>
            </a:extLst>
          </p:cNvPr>
          <p:cNvSpPr/>
          <p:nvPr/>
        </p:nvSpPr>
        <p:spPr bwMode="auto">
          <a:xfrm>
            <a:off x="687151" y="5384438"/>
            <a:ext cx="4904793" cy="1140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>
            <a:extLst>
              <a:ext uri="{FF2B5EF4-FFF2-40B4-BE49-F238E27FC236}">
                <a16:creationId xmlns:a16="http://schemas.microsoft.com/office/drawing/2014/main" id="{5B5FCF9F-EEBD-6722-1BA4-DC9FAE8477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6" t="42323" r="50222" b="5040"/>
          <a:stretch/>
        </p:blipFill>
        <p:spPr>
          <a:xfrm>
            <a:off x="9408368" y="4571760"/>
            <a:ext cx="1944216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961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22" grpId="0" animBg="1"/>
      <p:bldP spid="23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11A716-3F6C-61B8-9008-4FCF31840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D3A4F-D5A1-EB44-A6B1-FB82D58BA4A2}"/>
              </a:ext>
            </a:extLst>
          </p:cNvPr>
          <p:cNvSpPr/>
          <p:nvPr/>
        </p:nvSpPr>
        <p:spPr bwMode="auto">
          <a:xfrm>
            <a:off x="10377142" y="2918742"/>
            <a:ext cx="371428" cy="38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EB34060-0C8F-9DC5-7FB6-A368030118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4" t="5299" r="19552" b="5977"/>
          <a:stretch/>
        </p:blipFill>
        <p:spPr>
          <a:xfrm>
            <a:off x="5231904" y="2564904"/>
            <a:ext cx="3672408" cy="422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409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169A1-E7F9-0A42-955C-E28065F5A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11822"/>
            <a:ext cx="8856984" cy="273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F8FB93-2BD9-6724-CD14-10DF4435AB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880" y="3645024"/>
            <a:ext cx="8856984" cy="138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190268B-FC0A-E174-ECC9-EC3147AAE0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5" r="42888" b="5421"/>
          <a:stretch/>
        </p:blipFill>
        <p:spPr>
          <a:xfrm>
            <a:off x="4511824" y="4293096"/>
            <a:ext cx="4968552" cy="243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224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83D04-F03F-AA29-B723-4795F532D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B1CE9D-EA54-2B12-7905-9800B7A004CA}"/>
              </a:ext>
            </a:extLst>
          </p:cNvPr>
          <p:cNvSpPr/>
          <p:nvPr/>
        </p:nvSpPr>
        <p:spPr bwMode="auto">
          <a:xfrm>
            <a:off x="9567619" y="2908307"/>
            <a:ext cx="409523" cy="36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190268B-FC0A-E174-ECC9-EC3147AAE0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25" r="42888" b="5421"/>
          <a:stretch/>
        </p:blipFill>
        <p:spPr>
          <a:xfrm>
            <a:off x="4511824" y="4293096"/>
            <a:ext cx="4968552" cy="2436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486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3950D-A043-09C7-8A3D-21BCB4BE8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90268B-FC0A-E174-ECC9-EC3147AAE0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2" t="5890" r="9551" b="5422"/>
          <a:stretch/>
        </p:blipFill>
        <p:spPr>
          <a:xfrm>
            <a:off x="4439816" y="4000583"/>
            <a:ext cx="2952328" cy="2775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1729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41278-AF36-0889-9031-675D900FA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147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443C7-1CB9-805B-08EB-95A277C69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8E0D23-CECE-1A09-3096-69A4AF5ED5C4}"/>
              </a:ext>
            </a:extLst>
          </p:cNvPr>
          <p:cNvSpPr/>
          <p:nvPr/>
        </p:nvSpPr>
        <p:spPr bwMode="auto">
          <a:xfrm>
            <a:off x="681904" y="1029142"/>
            <a:ext cx="9950600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40CDCC-76EA-5D50-8BD4-F21240EA5603}"/>
              </a:ext>
            </a:extLst>
          </p:cNvPr>
          <p:cNvSpPr/>
          <p:nvPr/>
        </p:nvSpPr>
        <p:spPr bwMode="auto">
          <a:xfrm>
            <a:off x="681904" y="1695809"/>
            <a:ext cx="8438431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C14C03-A222-586B-3B68-2FCE8C3EFA5A}"/>
              </a:ext>
            </a:extLst>
          </p:cNvPr>
          <p:cNvSpPr/>
          <p:nvPr/>
        </p:nvSpPr>
        <p:spPr bwMode="auto">
          <a:xfrm>
            <a:off x="9120335" y="1695808"/>
            <a:ext cx="1440161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8AA107-6F8E-B5EC-B35F-0D8DF38978F1}"/>
              </a:ext>
            </a:extLst>
          </p:cNvPr>
          <p:cNvSpPr/>
          <p:nvPr/>
        </p:nvSpPr>
        <p:spPr bwMode="auto">
          <a:xfrm>
            <a:off x="681904" y="2348880"/>
            <a:ext cx="9809523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624E0C1-07D5-66EF-6BB5-0C1E6A90CE05}"/>
              </a:ext>
            </a:extLst>
          </p:cNvPr>
          <p:cNvSpPr/>
          <p:nvPr/>
        </p:nvSpPr>
        <p:spPr bwMode="auto">
          <a:xfrm>
            <a:off x="724919" y="3007853"/>
            <a:ext cx="4939033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624E0C1-07D5-66EF-6BB5-0C1E6A90CE05}"/>
              </a:ext>
            </a:extLst>
          </p:cNvPr>
          <p:cNvSpPr/>
          <p:nvPr/>
        </p:nvSpPr>
        <p:spPr bwMode="auto">
          <a:xfrm>
            <a:off x="5663952" y="3007853"/>
            <a:ext cx="4896544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24E0C1-07D5-66EF-6BB5-0C1E6A90CE05}"/>
              </a:ext>
            </a:extLst>
          </p:cNvPr>
          <p:cNvSpPr/>
          <p:nvPr/>
        </p:nvSpPr>
        <p:spPr bwMode="auto">
          <a:xfrm>
            <a:off x="681904" y="3667238"/>
            <a:ext cx="2104761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04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9E3EA-694C-CDB1-52FA-E3394C0263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B52436-EC45-8F32-919B-317F8D754583}"/>
              </a:ext>
            </a:extLst>
          </p:cNvPr>
          <p:cNvSpPr/>
          <p:nvPr/>
        </p:nvSpPr>
        <p:spPr bwMode="auto">
          <a:xfrm>
            <a:off x="681904" y="1143612"/>
            <a:ext cx="8294416" cy="4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471862-6FFE-CD7C-911F-92B0C0303474}"/>
              </a:ext>
            </a:extLst>
          </p:cNvPr>
          <p:cNvSpPr/>
          <p:nvPr/>
        </p:nvSpPr>
        <p:spPr bwMode="auto">
          <a:xfrm>
            <a:off x="681904" y="1791925"/>
            <a:ext cx="5990160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F428AC-289E-7AB8-18CB-0001009EDDD5}"/>
              </a:ext>
            </a:extLst>
          </p:cNvPr>
          <p:cNvSpPr/>
          <p:nvPr/>
        </p:nvSpPr>
        <p:spPr bwMode="auto">
          <a:xfrm>
            <a:off x="681904" y="2459307"/>
            <a:ext cx="7257142" cy="4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00C66D-3EC4-C00C-E122-1899ACB3FE96}"/>
              </a:ext>
            </a:extLst>
          </p:cNvPr>
          <p:cNvSpPr/>
          <p:nvPr/>
        </p:nvSpPr>
        <p:spPr bwMode="auto">
          <a:xfrm>
            <a:off x="681904" y="3174358"/>
            <a:ext cx="7430320" cy="40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4AF0B1-F91E-C964-D004-870056B3A9B4}"/>
              </a:ext>
            </a:extLst>
          </p:cNvPr>
          <p:cNvSpPr/>
          <p:nvPr/>
        </p:nvSpPr>
        <p:spPr bwMode="auto">
          <a:xfrm>
            <a:off x="681904" y="3784536"/>
            <a:ext cx="3066666" cy="4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78CBE84-C2F4-5A21-E1BC-5B231CA32211}"/>
              </a:ext>
            </a:extLst>
          </p:cNvPr>
          <p:cNvSpPr/>
          <p:nvPr/>
        </p:nvSpPr>
        <p:spPr bwMode="auto">
          <a:xfrm>
            <a:off x="681904" y="4413782"/>
            <a:ext cx="9662568" cy="1103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img_16777215">
            <a:extLst>
              <a:ext uri="{FF2B5EF4-FFF2-40B4-BE49-F238E27FC236}">
                <a16:creationId xmlns:a16="http://schemas.microsoft.com/office/drawing/2014/main" id="{2190268B-FC0A-E174-ECC9-EC3147AAE0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2" t="5890" r="9551" b="5422"/>
          <a:stretch/>
        </p:blipFill>
        <p:spPr>
          <a:xfrm>
            <a:off x="8567672" y="1661924"/>
            <a:ext cx="2952328" cy="2775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582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D04C7-6D17-5600-EF3C-731485AC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9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C7D1BA9-CCBB-7438-DA3F-B069E393E9B3}"/>
              </a:ext>
            </a:extLst>
          </p:cNvPr>
          <p:cNvSpPr/>
          <p:nvPr/>
        </p:nvSpPr>
        <p:spPr bwMode="auto">
          <a:xfrm>
            <a:off x="690758" y="972000"/>
            <a:ext cx="7565482" cy="914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D89C37-E3E4-1950-F76F-E3E6CD70E5BE}"/>
              </a:ext>
            </a:extLst>
          </p:cNvPr>
          <p:cNvSpPr/>
          <p:nvPr/>
        </p:nvSpPr>
        <p:spPr bwMode="auto">
          <a:xfrm>
            <a:off x="690758" y="2033245"/>
            <a:ext cx="6917410" cy="329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E43E7A-592F-80CA-3F01-361DEEBA9951}"/>
              </a:ext>
            </a:extLst>
          </p:cNvPr>
          <p:cNvSpPr/>
          <p:nvPr/>
        </p:nvSpPr>
        <p:spPr bwMode="auto">
          <a:xfrm>
            <a:off x="690758" y="2552889"/>
            <a:ext cx="2884962" cy="343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E7A2288-FE6D-603A-19D9-8EB87D70249C}"/>
              </a:ext>
            </a:extLst>
          </p:cNvPr>
          <p:cNvSpPr/>
          <p:nvPr/>
        </p:nvSpPr>
        <p:spPr bwMode="auto">
          <a:xfrm>
            <a:off x="690758" y="3087171"/>
            <a:ext cx="5405242" cy="75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AD989E2-EDC1-8E2F-012D-719639258232}"/>
              </a:ext>
            </a:extLst>
          </p:cNvPr>
          <p:cNvSpPr/>
          <p:nvPr/>
        </p:nvSpPr>
        <p:spPr bwMode="auto">
          <a:xfrm>
            <a:off x="690758" y="4031314"/>
            <a:ext cx="3389018" cy="693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A2AB729-6B47-52EB-C54A-3BF629F781E6}"/>
              </a:ext>
            </a:extLst>
          </p:cNvPr>
          <p:cNvSpPr/>
          <p:nvPr/>
        </p:nvSpPr>
        <p:spPr bwMode="auto">
          <a:xfrm>
            <a:off x="690758" y="4887628"/>
            <a:ext cx="7565482" cy="1349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9F08302-E0C2-3864-B578-8A8B51C810B0}"/>
              </a:ext>
            </a:extLst>
          </p:cNvPr>
          <p:cNvSpPr/>
          <p:nvPr/>
        </p:nvSpPr>
        <p:spPr bwMode="auto">
          <a:xfrm>
            <a:off x="690758" y="6329458"/>
            <a:ext cx="3893074" cy="351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65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3" grpId="0" animBg="1"/>
      <p:bldP spid="28" grpId="0" animBg="1"/>
      <p:bldP spid="32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1492E-ED35-BE37-B3E3-4918349BDA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496" cy="3265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B34060-0C8F-9DC5-7FB6-A368030118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4" t="5299" r="19552" b="5977"/>
          <a:stretch/>
        </p:blipFill>
        <p:spPr>
          <a:xfrm>
            <a:off x="8616280" y="1052736"/>
            <a:ext cx="3384376" cy="3892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2072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F8F10-30EA-4A76-6447-0676BEA76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BC20AC-2F7F-853B-5EB7-66D76CE3ED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852936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9F5D8D-7D0A-0BD8-8C8F-62FB14997B1D}"/>
              </a:ext>
            </a:extLst>
          </p:cNvPr>
          <p:cNvSpPr/>
          <p:nvPr/>
        </p:nvSpPr>
        <p:spPr bwMode="auto">
          <a:xfrm>
            <a:off x="10294694" y="5675592"/>
            <a:ext cx="419047" cy="381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0018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26EBF-B66D-C1EE-EF3C-AB21323A6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798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1F2283-77F8-1038-EA33-65E198A440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868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C1AE5-1591-1D8F-3185-0383599F2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80195-3379-0D3E-146D-E8F9869B4D27}"/>
              </a:ext>
            </a:extLst>
          </p:cNvPr>
          <p:cNvSpPr/>
          <p:nvPr/>
        </p:nvSpPr>
        <p:spPr bwMode="auto">
          <a:xfrm>
            <a:off x="9881904" y="2088062"/>
            <a:ext cx="333333" cy="37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12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0</Words>
  <Application>Microsoft Office PowerPoint</Application>
  <PresentationFormat>宽屏</PresentationFormat>
  <Paragraphs>0</Paragraphs>
  <Slides>46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3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2023-11-26T06:18:29Z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