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7" r:id="rId4"/>
    <p:sldId id="386" r:id="rId5"/>
    <p:sldId id="385" r:id="rId6"/>
    <p:sldId id="383" r:id="rId7"/>
    <p:sldId id="382" r:id="rId8"/>
    <p:sldId id="381" r:id="rId9"/>
    <p:sldId id="380" r:id="rId10"/>
    <p:sldId id="379" r:id="rId11"/>
    <p:sldId id="378" r:id="rId12"/>
    <p:sldId id="377" r:id="rId13"/>
    <p:sldId id="376" r:id="rId14"/>
    <p:sldId id="375" r:id="rId15"/>
    <p:sldId id="374" r:id="rId16"/>
    <p:sldId id="373" r:id="rId17"/>
    <p:sldId id="372" r:id="rId18"/>
    <p:sldId id="371" r:id="rId19"/>
    <p:sldId id="369" r:id="rId20"/>
    <p:sldId id="368" r:id="rId21"/>
    <p:sldId id="367" r:id="rId22"/>
    <p:sldId id="366" r:id="rId23"/>
    <p:sldId id="365" r:id="rId2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562" y="3095625"/>
            <a:ext cx="700087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540800-8371-2C24-90DF-E07E047C79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7FF944-2FAD-C0E8-4930-4FE4C59E4E92}"/>
              </a:ext>
            </a:extLst>
          </p:cNvPr>
          <p:cNvSpPr/>
          <p:nvPr/>
        </p:nvSpPr>
        <p:spPr bwMode="auto">
          <a:xfrm>
            <a:off x="1199456" y="4005065"/>
            <a:ext cx="2016224" cy="1152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740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AAF854-5E57-50A0-822B-EC790D62FC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86ED84-8FEB-7585-5F35-A88BB6B66B77}"/>
              </a:ext>
            </a:extLst>
          </p:cNvPr>
          <p:cNvSpPr/>
          <p:nvPr/>
        </p:nvSpPr>
        <p:spPr bwMode="auto">
          <a:xfrm>
            <a:off x="10377142" y="5820940"/>
            <a:ext cx="419047" cy="381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484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CE0E7B-E92E-F9A9-392D-BC9D4D03EC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55214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942CBA-C91D-7614-C821-EE1D8CE09C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69344"/>
            <a:ext cx="10800000" cy="48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8106906" cy="7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200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43410C-5B70-8B74-D53D-8B74721A8F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4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E2FA15-E4AA-1047-F558-55A9B393EF46}"/>
              </a:ext>
            </a:extLst>
          </p:cNvPr>
          <p:cNvSpPr/>
          <p:nvPr/>
        </p:nvSpPr>
        <p:spPr bwMode="auto">
          <a:xfrm>
            <a:off x="9662857" y="4499715"/>
            <a:ext cx="761904" cy="371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F2A1F29-120C-5B1C-AD92-C5FF89B87D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13" t="4510" r="5550" b="39144"/>
          <a:stretch/>
        </p:blipFill>
        <p:spPr>
          <a:xfrm>
            <a:off x="4439816" y="4149081"/>
            <a:ext cx="2736304" cy="26028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76448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2A1F29-120C-5B1C-AD92-C5FF89B87D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60338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1EDF41-FD3A-583B-DE37-8D5347534D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723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D32DEE-AABC-C1DB-996F-9A0518BB837A}"/>
              </a:ext>
            </a:extLst>
          </p:cNvPr>
          <p:cNvSpPr/>
          <p:nvPr/>
        </p:nvSpPr>
        <p:spPr bwMode="auto">
          <a:xfrm>
            <a:off x="8146139" y="5498235"/>
            <a:ext cx="269909" cy="299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966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3C08F1-25F5-A30F-9743-7CCD54A854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75594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E01E05-39C1-5A5A-C863-505B95F505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32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E573FB-8E8C-E4A6-CEAC-A2AC729E86C4}"/>
              </a:ext>
            </a:extLst>
          </p:cNvPr>
          <p:cNvSpPr/>
          <p:nvPr/>
        </p:nvSpPr>
        <p:spPr bwMode="auto">
          <a:xfrm>
            <a:off x="9586666" y="2791363"/>
            <a:ext cx="361904" cy="381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8105BD9-5BBB-CF9B-5A65-13C30846982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04"/>
          <a:stretch/>
        </p:blipFill>
        <p:spPr>
          <a:xfrm>
            <a:off x="720000" y="4330071"/>
            <a:ext cx="10800000" cy="2384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30351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8D01B7-A64B-E93C-6639-5B46A7FC7F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8C8B50-87CA-98F6-E0CE-A8B716C44136}"/>
              </a:ext>
            </a:extLst>
          </p:cNvPr>
          <p:cNvSpPr/>
          <p:nvPr/>
        </p:nvSpPr>
        <p:spPr bwMode="auto">
          <a:xfrm>
            <a:off x="3129523" y="5129880"/>
            <a:ext cx="857142" cy="381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034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7F4D1F-0C3D-953D-A339-6114BA3E739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83"/>
          <a:stretch/>
        </p:blipFill>
        <p:spPr>
          <a:xfrm>
            <a:off x="720001" y="1764089"/>
            <a:ext cx="8760376" cy="4977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15C7D0-7A4E-5426-D569-28851D181214}"/>
              </a:ext>
            </a:extLst>
          </p:cNvPr>
          <p:cNvSpPr/>
          <p:nvPr/>
        </p:nvSpPr>
        <p:spPr bwMode="auto">
          <a:xfrm>
            <a:off x="8472264" y="3416424"/>
            <a:ext cx="504056" cy="4642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8106906" cy="71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B5D5F7-C23E-32D1-A2D6-58999B4D8B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972000"/>
            <a:ext cx="9432127" cy="5121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0277855-A2AE-8CDA-BCE8-D2D02C380B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47" t="1747" r="8217" b="45307"/>
          <a:stretch/>
        </p:blipFill>
        <p:spPr>
          <a:xfrm>
            <a:off x="10152126" y="1628800"/>
            <a:ext cx="1872208" cy="2448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08116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20B421-2B7C-CA7E-EA4C-1D5134AF8C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06767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277855-A2AE-8CDA-BCE8-D2D02C380B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B306F6-1F74-23BD-2E2C-EF751C0321B5}"/>
              </a:ext>
            </a:extLst>
          </p:cNvPr>
          <p:cNvSpPr/>
          <p:nvPr/>
        </p:nvSpPr>
        <p:spPr bwMode="auto">
          <a:xfrm>
            <a:off x="681904" y="1143612"/>
            <a:ext cx="6134176" cy="419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9350BC-93F4-9B53-C12B-E5FB1DC3F154}"/>
              </a:ext>
            </a:extLst>
          </p:cNvPr>
          <p:cNvSpPr/>
          <p:nvPr/>
        </p:nvSpPr>
        <p:spPr bwMode="auto">
          <a:xfrm>
            <a:off x="681904" y="1916832"/>
            <a:ext cx="7502328" cy="1743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18A7BFD-AE7F-8BF5-B924-D224BA96279D}"/>
              </a:ext>
            </a:extLst>
          </p:cNvPr>
          <p:cNvSpPr/>
          <p:nvPr/>
        </p:nvSpPr>
        <p:spPr bwMode="auto">
          <a:xfrm>
            <a:off x="720001" y="4014316"/>
            <a:ext cx="9912504" cy="1371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234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2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76E6AB-D08D-9939-574A-6597A337EA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559603" cy="2909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0EA92F-A0E7-8599-2782-AEC94F6A4BD0}"/>
              </a:ext>
            </a:extLst>
          </p:cNvPr>
          <p:cNvSpPr/>
          <p:nvPr/>
        </p:nvSpPr>
        <p:spPr bwMode="auto">
          <a:xfrm>
            <a:off x="720000" y="970250"/>
            <a:ext cx="8328328" cy="514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F76C91-56EB-3735-C9BF-287212D70708}"/>
              </a:ext>
            </a:extLst>
          </p:cNvPr>
          <p:cNvSpPr/>
          <p:nvPr/>
        </p:nvSpPr>
        <p:spPr bwMode="auto">
          <a:xfrm>
            <a:off x="720000" y="1618321"/>
            <a:ext cx="3719815" cy="662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05031CB-A810-2E49-FBDD-AEAD3317D139}"/>
              </a:ext>
            </a:extLst>
          </p:cNvPr>
          <p:cNvSpPr/>
          <p:nvPr/>
        </p:nvSpPr>
        <p:spPr bwMode="auto">
          <a:xfrm>
            <a:off x="720000" y="2564904"/>
            <a:ext cx="9480456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img_16777215">
            <a:extLst>
              <a:ext uri="{FF2B5EF4-FFF2-40B4-BE49-F238E27FC236}">
                <a16:creationId xmlns:a16="http://schemas.microsoft.com/office/drawing/2014/main" id="{5D94E6CF-82BA-CE4B-CA44-D0BCB64DF7E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51435"/>
            <a:ext cx="10559603" cy="3050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4F76C91-56EB-3735-C9BF-287212D70708}"/>
              </a:ext>
            </a:extLst>
          </p:cNvPr>
          <p:cNvSpPr/>
          <p:nvPr/>
        </p:nvSpPr>
        <p:spPr bwMode="auto">
          <a:xfrm>
            <a:off x="720000" y="3845725"/>
            <a:ext cx="9696480" cy="662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4F76C91-56EB-3735-C9BF-287212D70708}"/>
              </a:ext>
            </a:extLst>
          </p:cNvPr>
          <p:cNvSpPr/>
          <p:nvPr/>
        </p:nvSpPr>
        <p:spPr bwMode="auto">
          <a:xfrm>
            <a:off x="729853" y="4613754"/>
            <a:ext cx="1693740" cy="662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4F76C91-56EB-3735-C9BF-287212D70708}"/>
              </a:ext>
            </a:extLst>
          </p:cNvPr>
          <p:cNvSpPr/>
          <p:nvPr/>
        </p:nvSpPr>
        <p:spPr bwMode="auto">
          <a:xfrm>
            <a:off x="2429492" y="4617611"/>
            <a:ext cx="7914980" cy="662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4F76C91-56EB-3735-C9BF-287212D70708}"/>
              </a:ext>
            </a:extLst>
          </p:cNvPr>
          <p:cNvSpPr/>
          <p:nvPr/>
        </p:nvSpPr>
        <p:spPr bwMode="auto">
          <a:xfrm>
            <a:off x="719999" y="5379382"/>
            <a:ext cx="9624473" cy="140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05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631E47-3D1E-C13C-7A2B-39A1295532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378606-B3DE-793D-853E-D30163C9CE83}"/>
              </a:ext>
            </a:extLst>
          </p:cNvPr>
          <p:cNvSpPr/>
          <p:nvPr/>
        </p:nvSpPr>
        <p:spPr bwMode="auto">
          <a:xfrm>
            <a:off x="7805714" y="3774021"/>
            <a:ext cx="2400000" cy="447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4F8191-7F8A-A38E-06F9-CE37B4E16418}"/>
              </a:ext>
            </a:extLst>
          </p:cNvPr>
          <p:cNvSpPr/>
          <p:nvPr/>
        </p:nvSpPr>
        <p:spPr bwMode="auto">
          <a:xfrm>
            <a:off x="5879977" y="4581128"/>
            <a:ext cx="2554308" cy="5728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50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C3221A-3549-A61B-3DB6-2A9894E5A0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9ADC6F-AEFA-2772-11DD-6563030984AD}"/>
              </a:ext>
            </a:extLst>
          </p:cNvPr>
          <p:cNvSpPr/>
          <p:nvPr/>
        </p:nvSpPr>
        <p:spPr bwMode="auto">
          <a:xfrm>
            <a:off x="2662857" y="2077972"/>
            <a:ext cx="1128887" cy="476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7460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2C26C9-EC0E-6030-B0B2-C262B4B827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5"/>
            <a:ext cx="8256320" cy="40608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0975E5-0039-D110-DEF6-51789BD2F9DE}"/>
              </a:ext>
            </a:extLst>
          </p:cNvPr>
          <p:cNvSpPr/>
          <p:nvPr/>
        </p:nvSpPr>
        <p:spPr bwMode="auto">
          <a:xfrm>
            <a:off x="7968208" y="4293095"/>
            <a:ext cx="504056" cy="5324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F3A00F0-B854-5D96-743C-394035A3671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20" r="52223" b="6617"/>
          <a:stretch/>
        </p:blipFill>
        <p:spPr>
          <a:xfrm>
            <a:off x="3431704" y="4825591"/>
            <a:ext cx="3600400" cy="1959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26156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767532-B1CA-C03A-4BE5-A946903411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40517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E30504-9375-6E8F-D252-63BE1BFB55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AE354F-9B17-9898-6E76-6CAEF46600AE}"/>
              </a:ext>
            </a:extLst>
          </p:cNvPr>
          <p:cNvSpPr/>
          <p:nvPr/>
        </p:nvSpPr>
        <p:spPr bwMode="auto">
          <a:xfrm>
            <a:off x="9522857" y="1940571"/>
            <a:ext cx="779999" cy="36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68CD82-CB4B-C687-041D-E59BEB671339}"/>
              </a:ext>
            </a:extLst>
          </p:cNvPr>
          <p:cNvSpPr/>
          <p:nvPr/>
        </p:nvSpPr>
        <p:spPr bwMode="auto">
          <a:xfrm>
            <a:off x="1311428" y="2720571"/>
            <a:ext cx="1020000" cy="38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2F7D92-EF1B-25BB-C3AD-ED31BE731070}"/>
              </a:ext>
            </a:extLst>
          </p:cNvPr>
          <p:cNvSpPr/>
          <p:nvPr/>
        </p:nvSpPr>
        <p:spPr bwMode="auto">
          <a:xfrm>
            <a:off x="2674285" y="3429001"/>
            <a:ext cx="1549507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4D84399-6AAB-376E-690F-6215A60D3982}"/>
              </a:ext>
            </a:extLst>
          </p:cNvPr>
          <p:cNvSpPr/>
          <p:nvPr/>
        </p:nvSpPr>
        <p:spPr bwMode="auto">
          <a:xfrm>
            <a:off x="1559496" y="4293096"/>
            <a:ext cx="1551931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790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874032-859F-A608-19A9-9EE7A55522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AE1558-8BB8-2775-18BD-0A38397C06F7}"/>
              </a:ext>
            </a:extLst>
          </p:cNvPr>
          <p:cNvSpPr/>
          <p:nvPr/>
        </p:nvSpPr>
        <p:spPr bwMode="auto">
          <a:xfrm>
            <a:off x="9186666" y="2174436"/>
            <a:ext cx="1019047" cy="419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D1DF13-10CF-DB3A-CE71-18B9913AC6DC}"/>
              </a:ext>
            </a:extLst>
          </p:cNvPr>
          <p:cNvSpPr/>
          <p:nvPr/>
        </p:nvSpPr>
        <p:spPr bwMode="auto">
          <a:xfrm>
            <a:off x="3996190" y="3949461"/>
            <a:ext cx="952380" cy="477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643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6F757E-8ED0-C825-621C-150CF530DC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E0151A-E2AB-0D87-83E6-800FFBA2B871}"/>
              </a:ext>
            </a:extLst>
          </p:cNvPr>
          <p:cNvSpPr/>
          <p:nvPr/>
        </p:nvSpPr>
        <p:spPr bwMode="auto">
          <a:xfrm>
            <a:off x="6815238" y="4754575"/>
            <a:ext cx="1152970" cy="485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14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2015-09-16T06:52:26Z</dcterms:created>
  <dcterms:modified xsi:type="dcterms:W3CDTF">2023-11-26T04:53:36Z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