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80" r:id="rId9"/>
    <p:sldId id="379" r:id="rId10"/>
    <p:sldId id="377" r:id="rId11"/>
    <p:sldId id="376" r:id="rId12"/>
    <p:sldId id="375" r:id="rId13"/>
    <p:sldId id="374" r:id="rId14"/>
    <p:sldId id="373" r:id="rId15"/>
    <p:sldId id="372" r:id="rId16"/>
    <p:sldId id="370" r:id="rId17"/>
    <p:sldId id="368" r:id="rId18"/>
    <p:sldId id="367" r:id="rId19"/>
    <p:sldId id="366" r:id="rId20"/>
    <p:sldId id="36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3005137"/>
            <a:ext cx="725805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D77E83-C341-F740-F0F3-CE01D36B7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373000-96A6-9483-A5D7-61A59809AD29}"/>
              </a:ext>
            </a:extLst>
          </p:cNvPr>
          <p:cNvSpPr/>
          <p:nvPr/>
        </p:nvSpPr>
        <p:spPr bwMode="auto">
          <a:xfrm>
            <a:off x="3253333" y="4869160"/>
            <a:ext cx="361904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EF9625-4C6C-63E7-F856-2ECCFCE18CB4}"/>
              </a:ext>
            </a:extLst>
          </p:cNvPr>
          <p:cNvSpPr/>
          <p:nvPr/>
        </p:nvSpPr>
        <p:spPr bwMode="auto">
          <a:xfrm>
            <a:off x="5447928" y="4869160"/>
            <a:ext cx="648072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9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E49E9-8DA1-1AC0-74D7-271935679A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477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A6DD0-AB49-F47C-2CB9-320714FA383F}"/>
              </a:ext>
            </a:extLst>
          </p:cNvPr>
          <p:cNvSpPr/>
          <p:nvPr/>
        </p:nvSpPr>
        <p:spPr bwMode="auto">
          <a:xfrm>
            <a:off x="8616280" y="3429000"/>
            <a:ext cx="1080120" cy="524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338D37-30DE-AB00-C8B0-30390635628B}"/>
              </a:ext>
            </a:extLst>
          </p:cNvPr>
          <p:cNvSpPr/>
          <p:nvPr/>
        </p:nvSpPr>
        <p:spPr bwMode="auto">
          <a:xfrm>
            <a:off x="1559496" y="5085184"/>
            <a:ext cx="6336704" cy="5400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59E0C0E-E212-2E06-CDEC-F12925B8CA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7328" r="42889" b="8242"/>
          <a:stretch/>
        </p:blipFill>
        <p:spPr>
          <a:xfrm>
            <a:off x="10344472" y="1052736"/>
            <a:ext cx="1584176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428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5635E-0D1C-C655-2D80-6FFF6E78B8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53176"/>
            <a:ext cx="10800000" cy="3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DB99C-B482-4AEB-C4B8-D430608E6987}"/>
              </a:ext>
            </a:extLst>
          </p:cNvPr>
          <p:cNvSpPr/>
          <p:nvPr/>
        </p:nvSpPr>
        <p:spPr bwMode="auto">
          <a:xfrm>
            <a:off x="10415238" y="4526287"/>
            <a:ext cx="361904" cy="381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2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69C2E-6937-E632-3058-01BA8CEDE3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2" b="6088"/>
          <a:stretch/>
        </p:blipFill>
        <p:spPr>
          <a:xfrm>
            <a:off x="720000" y="836712"/>
            <a:ext cx="9552464" cy="591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44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828D1-2711-101F-DC29-FFB911D323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566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B5A21-93DE-38B5-7F8D-E8D05956A48D}"/>
              </a:ext>
            </a:extLst>
          </p:cNvPr>
          <p:cNvSpPr/>
          <p:nvPr/>
        </p:nvSpPr>
        <p:spPr bwMode="auto">
          <a:xfrm>
            <a:off x="7278724" y="1777231"/>
            <a:ext cx="285443" cy="253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84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A04F9A-8E1A-1308-8D4D-ED65E8BBD6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20000" y="779762"/>
            <a:ext cx="8976400" cy="452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6D938-C62D-C2A7-AA18-E4D86C439695}"/>
              </a:ext>
            </a:extLst>
          </p:cNvPr>
          <p:cNvSpPr/>
          <p:nvPr/>
        </p:nvSpPr>
        <p:spPr bwMode="auto">
          <a:xfrm>
            <a:off x="8616280" y="473032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A07CC1A-EA51-41CB-9688-7439EAFD67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40" r="42221" b="15707"/>
          <a:stretch/>
        </p:blipFill>
        <p:spPr>
          <a:xfrm>
            <a:off x="2207568" y="5229200"/>
            <a:ext cx="5040560" cy="1570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5971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E0E69E-301E-D9CC-0452-9CB8CBE53E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91B0FB9-3A62-E569-B731-8F3804027B2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101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899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C6D8D-C14C-F645-F020-A15A4AAFF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747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5EFE2-8192-E259-6324-364CF48D55B9}"/>
              </a:ext>
            </a:extLst>
          </p:cNvPr>
          <p:cNvSpPr/>
          <p:nvPr/>
        </p:nvSpPr>
        <p:spPr bwMode="auto">
          <a:xfrm>
            <a:off x="6430725" y="1806059"/>
            <a:ext cx="1139296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A0D8E4-E2A6-01E2-9EDA-2E0F0296C689}"/>
              </a:ext>
            </a:extLst>
          </p:cNvPr>
          <p:cNvSpPr/>
          <p:nvPr/>
        </p:nvSpPr>
        <p:spPr bwMode="auto">
          <a:xfrm>
            <a:off x="1311010" y="4179920"/>
            <a:ext cx="2079216" cy="313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9101"/>
          <a:stretch/>
        </p:blipFill>
        <p:spPr>
          <a:xfrm>
            <a:off x="3981236" y="3995435"/>
            <a:ext cx="2978860" cy="245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44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B536B-012F-80A4-D4E7-12BCB1733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31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08520-9DD7-287E-503F-6068E2299404}"/>
              </a:ext>
            </a:extLst>
          </p:cNvPr>
          <p:cNvSpPr/>
          <p:nvPr/>
        </p:nvSpPr>
        <p:spPr bwMode="auto">
          <a:xfrm>
            <a:off x="7976311" y="2975168"/>
            <a:ext cx="263736" cy="292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1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BF740-841B-E9AF-8782-5EF70BF1F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737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AF091-D8C8-B439-6C86-613D9F54F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8"/>
          <a:stretch/>
        </p:blipFill>
        <p:spPr>
          <a:xfrm>
            <a:off x="720000" y="1709441"/>
            <a:ext cx="9912504" cy="503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2D435E-C06E-10F4-A8BB-585F20702893}"/>
              </a:ext>
            </a:extLst>
          </p:cNvPr>
          <p:cNvSpPr/>
          <p:nvPr/>
        </p:nvSpPr>
        <p:spPr bwMode="auto">
          <a:xfrm>
            <a:off x="9480376" y="2708920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5407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16E70C-D736-95E5-B5BC-F4A025593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32384" cy="5234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A9BDE2-C52A-CFB6-EC3D-AC70B323FF4B}"/>
              </a:ext>
            </a:extLst>
          </p:cNvPr>
          <p:cNvSpPr/>
          <p:nvPr/>
        </p:nvSpPr>
        <p:spPr bwMode="auto">
          <a:xfrm>
            <a:off x="7248128" y="3767209"/>
            <a:ext cx="968571" cy="41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1783C-D265-0D22-8431-7D3ACE0B898E}"/>
              </a:ext>
            </a:extLst>
          </p:cNvPr>
          <p:cNvSpPr/>
          <p:nvPr/>
        </p:nvSpPr>
        <p:spPr bwMode="auto">
          <a:xfrm>
            <a:off x="4007768" y="5373216"/>
            <a:ext cx="552008" cy="486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29CC4AE-47B3-AEAC-65F9-88120FAB16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66224" b="13006"/>
          <a:stretch/>
        </p:blipFill>
        <p:spPr>
          <a:xfrm>
            <a:off x="5951984" y="5047943"/>
            <a:ext cx="3312368" cy="176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43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3D308-2128-F671-146E-C50439AEB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314F59-01D2-BA38-48E4-5B80ECC77238}"/>
              </a:ext>
            </a:extLst>
          </p:cNvPr>
          <p:cNvSpPr/>
          <p:nvPr/>
        </p:nvSpPr>
        <p:spPr bwMode="auto">
          <a:xfrm>
            <a:off x="10386666" y="1172242"/>
            <a:ext cx="361904" cy="390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991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DB2F1-157D-6B8F-F0CC-8E941EE62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59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A8292D-74D5-57FE-3EB3-D884A2196A98}"/>
              </a:ext>
            </a:extLst>
          </p:cNvPr>
          <p:cNvSpPr/>
          <p:nvPr/>
        </p:nvSpPr>
        <p:spPr bwMode="auto">
          <a:xfrm>
            <a:off x="5807968" y="5400000"/>
            <a:ext cx="2160240" cy="338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53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A2B23-DD31-2A15-BCBB-7EDE4DADF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CFF456-20C5-A799-8BA6-1F62C9634E27}"/>
              </a:ext>
            </a:extLst>
          </p:cNvPr>
          <p:cNvSpPr/>
          <p:nvPr/>
        </p:nvSpPr>
        <p:spPr bwMode="auto">
          <a:xfrm>
            <a:off x="4729523" y="2918652"/>
            <a:ext cx="1066666" cy="5057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60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3DD83-389D-F1BB-EC8D-D68DF6656D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43F0F-45A7-4A0E-F8BA-359BBF577C06}"/>
              </a:ext>
            </a:extLst>
          </p:cNvPr>
          <p:cNvSpPr/>
          <p:nvPr/>
        </p:nvSpPr>
        <p:spPr bwMode="auto">
          <a:xfrm>
            <a:off x="2605714" y="2029465"/>
            <a:ext cx="1028571" cy="428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1ABD31-EE01-200C-75ED-1CA9E62FC219}"/>
              </a:ext>
            </a:extLst>
          </p:cNvPr>
          <p:cNvSpPr/>
          <p:nvPr/>
        </p:nvSpPr>
        <p:spPr bwMode="auto">
          <a:xfrm>
            <a:off x="4700952" y="3868122"/>
            <a:ext cx="1085714" cy="485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779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C8D80-B9D3-4E93-3493-46CC15099D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22E5F-9E91-421D-E7F6-88515138B055}"/>
              </a:ext>
            </a:extLst>
          </p:cNvPr>
          <p:cNvSpPr/>
          <p:nvPr/>
        </p:nvSpPr>
        <p:spPr bwMode="auto">
          <a:xfrm>
            <a:off x="4215238" y="1973448"/>
            <a:ext cx="1095238" cy="4864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D80D9-E5CD-4D20-0FEB-4F0A3C82063C}"/>
              </a:ext>
            </a:extLst>
          </p:cNvPr>
          <p:cNvSpPr/>
          <p:nvPr/>
        </p:nvSpPr>
        <p:spPr bwMode="auto">
          <a:xfrm>
            <a:off x="7786666" y="1982986"/>
            <a:ext cx="1095238" cy="45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CDA032-0BFF-F074-16CF-65FED0913476}"/>
              </a:ext>
            </a:extLst>
          </p:cNvPr>
          <p:cNvSpPr/>
          <p:nvPr/>
        </p:nvSpPr>
        <p:spPr bwMode="auto">
          <a:xfrm>
            <a:off x="2672380" y="2917671"/>
            <a:ext cx="3133333" cy="495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40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5093D2-62CD-1F7E-345F-6777268922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986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777AEA-058D-F13E-BA12-7E04FFBC2604}"/>
              </a:ext>
            </a:extLst>
          </p:cNvPr>
          <p:cNvSpPr/>
          <p:nvPr/>
        </p:nvSpPr>
        <p:spPr bwMode="auto">
          <a:xfrm>
            <a:off x="7374886" y="3740979"/>
            <a:ext cx="228353" cy="26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24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0AF33-D34C-DF67-02BB-835BE21756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408" cy="368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24334-D401-3A5D-622C-3CE2FDF41445}"/>
              </a:ext>
            </a:extLst>
          </p:cNvPr>
          <p:cNvSpPr/>
          <p:nvPr/>
        </p:nvSpPr>
        <p:spPr bwMode="auto">
          <a:xfrm>
            <a:off x="4367808" y="2610432"/>
            <a:ext cx="1009523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9FC9C-7CAB-0E17-455C-12562547F7D1}"/>
              </a:ext>
            </a:extLst>
          </p:cNvPr>
          <p:cNvSpPr/>
          <p:nvPr/>
        </p:nvSpPr>
        <p:spPr bwMode="auto">
          <a:xfrm>
            <a:off x="8328248" y="3356992"/>
            <a:ext cx="1187989" cy="4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59E0C0E-E212-2E06-CDEC-F12925B8CA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8" r="76225" b="8242"/>
          <a:stretch/>
        </p:blipFill>
        <p:spPr>
          <a:xfrm>
            <a:off x="9768408" y="1084448"/>
            <a:ext cx="2232247" cy="3756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286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2023-11-25T08:13:47Z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