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2" r:id="rId9"/>
    <p:sldId id="381" r:id="rId10"/>
    <p:sldId id="380" r:id="rId11"/>
    <p:sldId id="389" r:id="rId12"/>
    <p:sldId id="379" r:id="rId13"/>
    <p:sldId id="378" r:id="rId14"/>
    <p:sldId id="377" r:id="rId15"/>
    <p:sldId id="376" r:id="rId16"/>
    <p:sldId id="375" r:id="rId17"/>
    <p:sldId id="374" r:id="rId18"/>
    <p:sldId id="372" r:id="rId19"/>
    <p:sldId id="371" r:id="rId20"/>
    <p:sldId id="370" r:id="rId21"/>
    <p:sldId id="369" r:id="rId22"/>
    <p:sldId id="367" r:id="rId23"/>
    <p:sldId id="366" r:id="rId24"/>
    <p:sldId id="365" r:id="rId2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489" y="2564903"/>
            <a:ext cx="11365144" cy="17300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CF5B0-DFE4-9C47-B896-CED74D552B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307"/>
          <a:stretch/>
        </p:blipFill>
        <p:spPr>
          <a:xfrm>
            <a:off x="720000" y="972000"/>
            <a:ext cx="10800000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0BBEE6-987C-FC68-53FC-864A9FCE02E3}"/>
              </a:ext>
            </a:extLst>
          </p:cNvPr>
          <p:cNvSpPr/>
          <p:nvPr/>
        </p:nvSpPr>
        <p:spPr bwMode="auto">
          <a:xfrm>
            <a:off x="2091428" y="1196752"/>
            <a:ext cx="15563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A9BA747-4D0A-34D8-53AA-81D3BEED3D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4" t="46407" r="11025" b="1088"/>
          <a:stretch/>
        </p:blipFill>
        <p:spPr>
          <a:xfrm>
            <a:off x="2279576" y="3645024"/>
            <a:ext cx="7344816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502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6CF5B0-DFE4-9C47-B896-CED74D552BD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22"/>
          <a:stretch/>
        </p:blipFill>
        <p:spPr>
          <a:xfrm>
            <a:off x="720000" y="973968"/>
            <a:ext cx="10800000" cy="1806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6BD978-5CB0-DDFE-07D9-9807C96F70BD}"/>
              </a:ext>
            </a:extLst>
          </p:cNvPr>
          <p:cNvSpPr/>
          <p:nvPr/>
        </p:nvSpPr>
        <p:spPr bwMode="auto">
          <a:xfrm>
            <a:off x="5243809" y="1980070"/>
            <a:ext cx="2123809" cy="48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A9BA747-4D0A-34D8-53AA-81D3BEED3D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4" t="46407" r="11025" b="1088"/>
          <a:stretch/>
        </p:blipFill>
        <p:spPr>
          <a:xfrm>
            <a:off x="2279576" y="3645024"/>
            <a:ext cx="7344816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559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3A2715-D960-5F69-8B8C-412482E3C6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AD8C26-F06B-D161-508C-1C2A854E2A1D}"/>
              </a:ext>
            </a:extLst>
          </p:cNvPr>
          <p:cNvSpPr/>
          <p:nvPr/>
        </p:nvSpPr>
        <p:spPr bwMode="auto">
          <a:xfrm>
            <a:off x="9177142" y="1962921"/>
            <a:ext cx="1628571" cy="485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2DA09B-4D9B-6432-4A83-BC1F8414E30D}"/>
              </a:ext>
            </a:extLst>
          </p:cNvPr>
          <p:cNvSpPr/>
          <p:nvPr/>
        </p:nvSpPr>
        <p:spPr bwMode="auto">
          <a:xfrm>
            <a:off x="1539047" y="2868089"/>
            <a:ext cx="2095238" cy="476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A9BA747-4D0A-34D8-53AA-81D3BEED3D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84" t="46407" r="11025" b="1088"/>
          <a:stretch/>
        </p:blipFill>
        <p:spPr>
          <a:xfrm>
            <a:off x="2279576" y="3645024"/>
            <a:ext cx="7344816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6449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16B10-79B0-8665-DDDE-35C7379EB9A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1"/>
          <a:stretch/>
        </p:blipFill>
        <p:spPr>
          <a:xfrm>
            <a:off x="720001" y="1772816"/>
            <a:ext cx="8106906" cy="504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F238F7-FDFE-D31E-6D71-FEF7DAAC9A99}"/>
              </a:ext>
            </a:extLst>
          </p:cNvPr>
          <p:cNvSpPr/>
          <p:nvPr/>
        </p:nvSpPr>
        <p:spPr bwMode="auto">
          <a:xfrm>
            <a:off x="7824192" y="3501008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106906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95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F9D93-CCF4-036A-4D6D-2CE82B22B0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FEAA6-F56F-8FAA-755D-7E900F6DD113}"/>
              </a:ext>
            </a:extLst>
          </p:cNvPr>
          <p:cNvSpPr/>
          <p:nvPr/>
        </p:nvSpPr>
        <p:spPr bwMode="auto">
          <a:xfrm>
            <a:off x="4986666" y="3013230"/>
            <a:ext cx="847619" cy="3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55DE89-D93A-B77A-DE9D-ED5C675CAAAA}"/>
              </a:ext>
            </a:extLst>
          </p:cNvPr>
          <p:cNvSpPr/>
          <p:nvPr/>
        </p:nvSpPr>
        <p:spPr bwMode="auto">
          <a:xfrm>
            <a:off x="3948571" y="3948000"/>
            <a:ext cx="809523" cy="3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C41485-9E0D-9FD3-B29B-11B4029A105D}"/>
              </a:ext>
            </a:extLst>
          </p:cNvPr>
          <p:cNvSpPr/>
          <p:nvPr/>
        </p:nvSpPr>
        <p:spPr bwMode="auto">
          <a:xfrm>
            <a:off x="2358095" y="4854153"/>
            <a:ext cx="523809" cy="4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98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C790E-48D8-8D99-EE80-B4D3364B24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35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E4A627-3689-0CA6-CAFD-C8A605879EB7}"/>
              </a:ext>
            </a:extLst>
          </p:cNvPr>
          <p:cNvSpPr/>
          <p:nvPr/>
        </p:nvSpPr>
        <p:spPr bwMode="auto">
          <a:xfrm>
            <a:off x="7563697" y="5487140"/>
            <a:ext cx="248739" cy="275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61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300C9-1BBE-A7EC-6DAC-7160F49AAC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37E784-8E28-F16D-5548-CE8547A4D5DB}"/>
              </a:ext>
            </a:extLst>
          </p:cNvPr>
          <p:cNvSpPr/>
          <p:nvPr/>
        </p:nvSpPr>
        <p:spPr bwMode="auto">
          <a:xfrm>
            <a:off x="5948571" y="3062522"/>
            <a:ext cx="1104761" cy="37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76808CF-BC2B-82DA-714B-EE7D426166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2" r="78225"/>
          <a:stretch/>
        </p:blipFill>
        <p:spPr>
          <a:xfrm>
            <a:off x="5159896" y="3645024"/>
            <a:ext cx="2139033" cy="309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3093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B106F-2798-B607-BC36-9A189E61D1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77E2D7-0FB7-DC61-3E05-E866D32D10E4}"/>
              </a:ext>
            </a:extLst>
          </p:cNvPr>
          <p:cNvSpPr/>
          <p:nvPr/>
        </p:nvSpPr>
        <p:spPr bwMode="auto">
          <a:xfrm>
            <a:off x="5053333" y="1200618"/>
            <a:ext cx="1104761" cy="38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7D8702-E561-09C7-1802-35B5448B2373}"/>
              </a:ext>
            </a:extLst>
          </p:cNvPr>
          <p:cNvSpPr/>
          <p:nvPr/>
        </p:nvSpPr>
        <p:spPr bwMode="auto">
          <a:xfrm>
            <a:off x="4996190" y="2162721"/>
            <a:ext cx="580952" cy="38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70C4ED-422D-B659-1B7A-523488950962}"/>
              </a:ext>
            </a:extLst>
          </p:cNvPr>
          <p:cNvSpPr/>
          <p:nvPr/>
        </p:nvSpPr>
        <p:spPr bwMode="auto">
          <a:xfrm>
            <a:off x="4100952" y="3124824"/>
            <a:ext cx="590476" cy="381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416FA4C-57DD-A84D-28BF-1C1B4C7EAA95}"/>
              </a:ext>
            </a:extLst>
          </p:cNvPr>
          <p:cNvSpPr/>
          <p:nvPr/>
        </p:nvSpPr>
        <p:spPr bwMode="auto">
          <a:xfrm>
            <a:off x="1281904" y="4086927"/>
            <a:ext cx="552380" cy="371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11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FBFDD-DDD5-220A-4CD6-4D050AD69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784E0-83C4-9184-EFCD-DCBE56F9A9B5}"/>
              </a:ext>
            </a:extLst>
          </p:cNvPr>
          <p:cNvSpPr/>
          <p:nvPr/>
        </p:nvSpPr>
        <p:spPr bwMode="auto">
          <a:xfrm>
            <a:off x="8853333" y="3016093"/>
            <a:ext cx="847619" cy="4011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76808CF-BC2B-82DA-714B-EE7D426166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8" t="8710" r="35993"/>
          <a:stretch/>
        </p:blipFill>
        <p:spPr>
          <a:xfrm>
            <a:off x="5303912" y="3551172"/>
            <a:ext cx="1944216" cy="31901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624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43AC3-B1CA-E468-1BFC-3CC998D10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279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2C3119-6FFC-1C3A-714A-C75C9E1932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1"/>
          <a:stretch/>
        </p:blipFill>
        <p:spPr>
          <a:xfrm>
            <a:off x="720000" y="1692081"/>
            <a:ext cx="10272544" cy="5049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D97F23-BAA9-20E8-E509-E65F5D3EED36}"/>
              </a:ext>
            </a:extLst>
          </p:cNvPr>
          <p:cNvSpPr/>
          <p:nvPr/>
        </p:nvSpPr>
        <p:spPr bwMode="auto">
          <a:xfrm>
            <a:off x="9840416" y="2780928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FA7D9-4B0E-9E7A-D092-A44E7A3A6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B943AC3-B1CA-E468-1BFC-3CC998D10C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 t="28522" r="884" b="6274"/>
          <a:stretch/>
        </p:blipFill>
        <p:spPr>
          <a:xfrm>
            <a:off x="7104112" y="4293096"/>
            <a:ext cx="3287322" cy="252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6062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E535A9-5ED0-0AD5-0398-7E7A20B990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05232"/>
            <a:ext cx="1080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20D49-E081-DE0D-239A-6EB6BC9379DC}"/>
              </a:ext>
            </a:extLst>
          </p:cNvPr>
          <p:cNvSpPr/>
          <p:nvPr/>
        </p:nvSpPr>
        <p:spPr bwMode="auto">
          <a:xfrm>
            <a:off x="9662857" y="1034485"/>
            <a:ext cx="333333" cy="3725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AFB5D8F-5BE6-4F65-2828-FA14448ABE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25232"/>
            <a:ext cx="10800000" cy="27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DC1006-237A-7705-A807-DF82EB1D7CBA}"/>
              </a:ext>
            </a:extLst>
          </p:cNvPr>
          <p:cNvSpPr/>
          <p:nvPr/>
        </p:nvSpPr>
        <p:spPr bwMode="auto">
          <a:xfrm>
            <a:off x="3710476" y="2915812"/>
            <a:ext cx="752380" cy="362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B943AC3-B1CA-E468-1BFC-3CC998D10CB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 t="28522" r="884" b="6274"/>
          <a:stretch/>
        </p:blipFill>
        <p:spPr>
          <a:xfrm>
            <a:off x="7104112" y="4293096"/>
            <a:ext cx="3287322" cy="252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7563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6D5AC-1874-7096-5964-B084B3B13A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78AEFE-4E65-CCC1-F318-138A2C0DA5E5}"/>
              </a:ext>
            </a:extLst>
          </p:cNvPr>
          <p:cNvSpPr/>
          <p:nvPr/>
        </p:nvSpPr>
        <p:spPr bwMode="auto">
          <a:xfrm>
            <a:off x="8472380" y="1988840"/>
            <a:ext cx="1019047" cy="552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B943AC3-B1CA-E468-1BFC-3CC998D10CB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 t="28522" r="884" b="6274"/>
          <a:stretch/>
        </p:blipFill>
        <p:spPr>
          <a:xfrm>
            <a:off x="5303912" y="2923839"/>
            <a:ext cx="3287322" cy="252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147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1C665A-7263-6537-600B-2FDFC1339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984512" cy="3342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6E0487-937D-F8E7-2F9A-1B9B8CD17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7" r="36887" b="1528"/>
          <a:stretch/>
        </p:blipFill>
        <p:spPr>
          <a:xfrm>
            <a:off x="3719736" y="3976932"/>
            <a:ext cx="5688632" cy="276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3515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75917-522F-1227-A786-F4FF561697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68CE7-73B6-6E46-18BF-82C539A7D6E0}"/>
              </a:ext>
            </a:extLst>
          </p:cNvPr>
          <p:cNvSpPr/>
          <p:nvPr/>
        </p:nvSpPr>
        <p:spPr bwMode="auto">
          <a:xfrm>
            <a:off x="1958095" y="3136145"/>
            <a:ext cx="304761" cy="381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98DC67-38F6-F019-32C6-5C0725018117}"/>
              </a:ext>
            </a:extLst>
          </p:cNvPr>
          <p:cNvSpPr/>
          <p:nvPr/>
        </p:nvSpPr>
        <p:spPr bwMode="auto">
          <a:xfrm>
            <a:off x="1253333" y="3933056"/>
            <a:ext cx="100952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D6E0487-937D-F8E7-2F9A-1B9B8CD17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7" r="36887" b="1528"/>
          <a:stretch/>
        </p:blipFill>
        <p:spPr>
          <a:xfrm>
            <a:off x="3719736" y="3976932"/>
            <a:ext cx="5688632" cy="2764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4790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648411-3443-75AC-B187-E0FF6E2C71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7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EA6C8D-8E5D-AFCD-11C5-ECB110385103}"/>
              </a:ext>
            </a:extLst>
          </p:cNvPr>
          <p:cNvSpPr/>
          <p:nvPr/>
        </p:nvSpPr>
        <p:spPr bwMode="auto">
          <a:xfrm>
            <a:off x="8540224" y="2537301"/>
            <a:ext cx="300481" cy="300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7271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80343-C36F-E825-3E69-75B841AAD8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5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BAC8D-1229-0A13-D7DB-243F0F9CC3A6}"/>
              </a:ext>
            </a:extLst>
          </p:cNvPr>
          <p:cNvSpPr/>
          <p:nvPr/>
        </p:nvSpPr>
        <p:spPr bwMode="auto">
          <a:xfrm>
            <a:off x="8791250" y="1887780"/>
            <a:ext cx="1419308" cy="4108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B41DE1-AF23-F305-8AFF-6F6F1C37E317}"/>
              </a:ext>
            </a:extLst>
          </p:cNvPr>
          <p:cNvSpPr/>
          <p:nvPr/>
        </p:nvSpPr>
        <p:spPr bwMode="auto">
          <a:xfrm>
            <a:off x="1233003" y="2743649"/>
            <a:ext cx="444602" cy="316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D391DE-E048-C57C-4609-852B07C0262D}"/>
              </a:ext>
            </a:extLst>
          </p:cNvPr>
          <p:cNvSpPr/>
          <p:nvPr/>
        </p:nvSpPr>
        <p:spPr bwMode="auto">
          <a:xfrm>
            <a:off x="1207353" y="3556725"/>
            <a:ext cx="2488065" cy="368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9098"/>
          <a:stretch/>
        </p:blipFill>
        <p:spPr>
          <a:xfrm>
            <a:off x="4424381" y="3429000"/>
            <a:ext cx="4191900" cy="308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05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D49E7-E4C5-BD2E-5C02-17B14F784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DAD6083-5BAB-B32C-D7DD-8A7653DA5C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3" r="57556" b="9397"/>
          <a:stretch/>
        </p:blipFill>
        <p:spPr>
          <a:xfrm>
            <a:off x="4439816" y="4221089"/>
            <a:ext cx="3456384" cy="2551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588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22E21F-B74F-8430-B175-610069ED38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8819C2-A3D1-6A82-0938-5337827540F6}"/>
              </a:ext>
            </a:extLst>
          </p:cNvPr>
          <p:cNvSpPr/>
          <p:nvPr/>
        </p:nvSpPr>
        <p:spPr bwMode="auto">
          <a:xfrm>
            <a:off x="1358095" y="2060848"/>
            <a:ext cx="361904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90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A79D1B-A319-BA0B-8FF8-AB0B10C1FE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44BBB9-6041-2116-6F20-97AAF228F774}"/>
              </a:ext>
            </a:extLst>
          </p:cNvPr>
          <p:cNvSpPr/>
          <p:nvPr/>
        </p:nvSpPr>
        <p:spPr bwMode="auto">
          <a:xfrm>
            <a:off x="2310476" y="1076761"/>
            <a:ext cx="523809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A2028-CF14-1D0D-3F63-5BDC6A861AD4}"/>
              </a:ext>
            </a:extLst>
          </p:cNvPr>
          <p:cNvSpPr/>
          <p:nvPr/>
        </p:nvSpPr>
        <p:spPr bwMode="auto">
          <a:xfrm>
            <a:off x="10291428" y="1933904"/>
            <a:ext cx="542856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D8EF08-B09D-5C04-C882-192C68694BC0}"/>
              </a:ext>
            </a:extLst>
          </p:cNvPr>
          <p:cNvSpPr/>
          <p:nvPr/>
        </p:nvSpPr>
        <p:spPr bwMode="auto">
          <a:xfrm>
            <a:off x="720000" y="2819619"/>
            <a:ext cx="6888168" cy="504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E73092-B55F-1B1A-22CD-4714BE3A2496}"/>
              </a:ext>
            </a:extLst>
          </p:cNvPr>
          <p:cNvSpPr/>
          <p:nvPr/>
        </p:nvSpPr>
        <p:spPr bwMode="auto">
          <a:xfrm>
            <a:off x="8386666" y="5581523"/>
            <a:ext cx="533334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302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87B2A4-9893-36F8-1074-0E7407BC83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50BFDF-E230-7576-25D3-905E47F76F68}"/>
              </a:ext>
            </a:extLst>
          </p:cNvPr>
          <p:cNvSpPr/>
          <p:nvPr/>
        </p:nvSpPr>
        <p:spPr bwMode="auto">
          <a:xfrm>
            <a:off x="10843809" y="1954208"/>
            <a:ext cx="476190" cy="448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D3E7CD-A22B-22FC-6119-2667F160FAD1}"/>
              </a:ext>
            </a:extLst>
          </p:cNvPr>
          <p:cNvSpPr/>
          <p:nvPr/>
        </p:nvSpPr>
        <p:spPr bwMode="auto">
          <a:xfrm>
            <a:off x="1300952" y="2841056"/>
            <a:ext cx="419047" cy="486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496BE6-2242-F657-F438-D0F0057AAF4B}"/>
              </a:ext>
            </a:extLst>
          </p:cNvPr>
          <p:cNvSpPr/>
          <p:nvPr/>
        </p:nvSpPr>
        <p:spPr bwMode="auto">
          <a:xfrm>
            <a:off x="4815238" y="2841056"/>
            <a:ext cx="1514285" cy="486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DAD6083-5BAB-B32C-D7DD-8A7653DA5C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44" t="13135" r="19553" b="9398"/>
          <a:stretch/>
        </p:blipFill>
        <p:spPr>
          <a:xfrm>
            <a:off x="5556601" y="3573016"/>
            <a:ext cx="2592288" cy="3024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742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BA747-4D0A-34D8-53AA-81D3BEED3D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456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2023-11-26T02:51:33Z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