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5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5" r:id="rId14"/>
    <p:sldId id="374" r:id="rId15"/>
    <p:sldId id="373" r:id="rId16"/>
    <p:sldId id="372" r:id="rId17"/>
    <p:sldId id="371" r:id="rId18"/>
    <p:sldId id="370" r:id="rId19"/>
    <p:sldId id="369" r:id="rId20"/>
    <p:sldId id="367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3005137"/>
            <a:ext cx="72390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81E2D-A186-01F7-F773-3CF9B3AAFA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4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47CF33-143D-72FC-1FEB-64CE869FA846}"/>
              </a:ext>
            </a:extLst>
          </p:cNvPr>
          <p:cNvSpPr/>
          <p:nvPr/>
        </p:nvSpPr>
        <p:spPr bwMode="auto">
          <a:xfrm>
            <a:off x="9484769" y="2192776"/>
            <a:ext cx="300751" cy="34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87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5D3E52-3DC9-23C2-D202-C71BEA8660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38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8C6FA9-EA08-2E53-3B20-955144E492A0}"/>
              </a:ext>
            </a:extLst>
          </p:cNvPr>
          <p:cNvSpPr/>
          <p:nvPr/>
        </p:nvSpPr>
        <p:spPr bwMode="auto">
          <a:xfrm>
            <a:off x="2567608" y="3323020"/>
            <a:ext cx="1318290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C62597-ADF0-4D1B-9D95-5DDD23012A09}"/>
              </a:ext>
            </a:extLst>
          </p:cNvPr>
          <p:cNvSpPr/>
          <p:nvPr/>
        </p:nvSpPr>
        <p:spPr bwMode="auto">
          <a:xfrm>
            <a:off x="1508018" y="5591063"/>
            <a:ext cx="387096" cy="27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11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EDDB44-7BCA-0CCB-73B3-E756DEEB56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69320"/>
            <a:ext cx="10800000" cy="4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85960"/>
            <a:ext cx="8106906" cy="7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82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97F4D9-5A74-DA2A-AB65-E7795568A3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CEA3E0-AA70-9438-9167-2550E6BF4215}"/>
              </a:ext>
            </a:extLst>
          </p:cNvPr>
          <p:cNvSpPr/>
          <p:nvPr/>
        </p:nvSpPr>
        <p:spPr bwMode="auto">
          <a:xfrm>
            <a:off x="1329522" y="3125453"/>
            <a:ext cx="1166077" cy="476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372BD5-762F-7905-1451-C1812138A12B}"/>
              </a:ext>
            </a:extLst>
          </p:cNvPr>
          <p:cNvSpPr/>
          <p:nvPr/>
        </p:nvSpPr>
        <p:spPr bwMode="auto">
          <a:xfrm>
            <a:off x="9253333" y="3125453"/>
            <a:ext cx="1009523" cy="476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6EDDB44-7BCA-0CCB-73B3-E756DEEB56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81" t="33268" r="884" b="3103"/>
          <a:stretch/>
        </p:blipFill>
        <p:spPr>
          <a:xfrm>
            <a:off x="8605966" y="3789040"/>
            <a:ext cx="2304256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1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6C5BE-146A-DD9B-1396-848F62A4D7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0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82EED9-0DAB-2620-AE39-14351A1B8FD8}"/>
              </a:ext>
            </a:extLst>
          </p:cNvPr>
          <p:cNvSpPr/>
          <p:nvPr/>
        </p:nvSpPr>
        <p:spPr bwMode="auto">
          <a:xfrm>
            <a:off x="7793390" y="2975781"/>
            <a:ext cx="306932" cy="279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865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D22E2-3D53-4873-B8D9-362AE3DDD8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545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11D5A2-A12A-BDF8-8EF1-080EA1D7DF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051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1A0B7-B3F9-8A98-DD26-B80B823C1D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4FEB1C-2753-87EE-E75D-C5045D1635A3}"/>
              </a:ext>
            </a:extLst>
          </p:cNvPr>
          <p:cNvSpPr/>
          <p:nvPr/>
        </p:nvSpPr>
        <p:spPr bwMode="auto">
          <a:xfrm>
            <a:off x="6215238" y="1114928"/>
            <a:ext cx="304761" cy="190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CDBB78-A9A1-ACF7-1695-C1200BA2FE49}"/>
              </a:ext>
            </a:extLst>
          </p:cNvPr>
          <p:cNvSpPr/>
          <p:nvPr/>
        </p:nvSpPr>
        <p:spPr bwMode="auto">
          <a:xfrm>
            <a:off x="6177142" y="1086342"/>
            <a:ext cx="1028571" cy="48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723A86-8226-8AC8-CD95-BDBE4F229DF4}"/>
              </a:ext>
            </a:extLst>
          </p:cNvPr>
          <p:cNvSpPr/>
          <p:nvPr/>
        </p:nvSpPr>
        <p:spPr bwMode="auto">
          <a:xfrm>
            <a:off x="6148571" y="3220734"/>
            <a:ext cx="1057142" cy="48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944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DA90E-5D09-AFCB-0A56-BF2A9AD009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84531"/>
            <a:ext cx="8832384" cy="3552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46308BA-861C-BB2F-A94C-85C174B89C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6" r="68224" b="8945"/>
          <a:stretch/>
        </p:blipFill>
        <p:spPr>
          <a:xfrm>
            <a:off x="9554992" y="1772816"/>
            <a:ext cx="2448272" cy="2517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810E53C-5DD2-7BDE-4A91-A76C5AAEC34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718"/>
          <a:stretch/>
        </p:blipFill>
        <p:spPr>
          <a:xfrm>
            <a:off x="1343472" y="4437112"/>
            <a:ext cx="8830800" cy="755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C86B48-3FFF-E1E0-938F-628586DBEFB6}"/>
              </a:ext>
            </a:extLst>
          </p:cNvPr>
          <p:cNvSpPr/>
          <p:nvPr/>
        </p:nvSpPr>
        <p:spPr bwMode="auto">
          <a:xfrm>
            <a:off x="3215680" y="4581927"/>
            <a:ext cx="1663200" cy="4572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14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0E53C-5DD2-7BDE-4A91-A76C5AAEC34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22"/>
          <a:stretch/>
        </p:blipFill>
        <p:spPr>
          <a:xfrm>
            <a:off x="720000" y="1058371"/>
            <a:ext cx="10800000" cy="3703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0B4BE1-D817-3462-21C2-87EAFA0B1E00}"/>
              </a:ext>
            </a:extLst>
          </p:cNvPr>
          <p:cNvSpPr/>
          <p:nvPr/>
        </p:nvSpPr>
        <p:spPr bwMode="auto">
          <a:xfrm>
            <a:off x="6939046" y="3146604"/>
            <a:ext cx="218128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59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E4C903-1EB1-2EDF-0660-7D8E64BA81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152"/>
            <a:ext cx="10800000" cy="2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A78AB-436A-ED1B-92CB-9BE3EA0BDC86}"/>
              </a:ext>
            </a:extLst>
          </p:cNvPr>
          <p:cNvSpPr/>
          <p:nvPr/>
        </p:nvSpPr>
        <p:spPr bwMode="auto">
          <a:xfrm>
            <a:off x="10415238" y="4320496"/>
            <a:ext cx="361904" cy="381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14" y="1089152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5905DC-F1C4-B350-25BA-9B13EEBA55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6129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42FFE-09A5-3221-6346-F7F3BE9F59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64974C-8AB7-82F4-F8C4-76B2A3C93F5A}"/>
              </a:ext>
            </a:extLst>
          </p:cNvPr>
          <p:cNvSpPr/>
          <p:nvPr/>
        </p:nvSpPr>
        <p:spPr bwMode="auto">
          <a:xfrm>
            <a:off x="5891428" y="1115250"/>
            <a:ext cx="4381036" cy="496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BC2074-6064-C3BD-7770-59911BDBC0E3}"/>
              </a:ext>
            </a:extLst>
          </p:cNvPr>
          <p:cNvSpPr/>
          <p:nvPr/>
        </p:nvSpPr>
        <p:spPr bwMode="auto">
          <a:xfrm>
            <a:off x="3072380" y="3187600"/>
            <a:ext cx="847619" cy="391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391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BE86E5-6F67-CB0B-720C-8F50DC19F4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7BF63E-8AD2-852D-2EE8-E427F8F964E0}"/>
              </a:ext>
            </a:extLst>
          </p:cNvPr>
          <p:cNvSpPr/>
          <p:nvPr/>
        </p:nvSpPr>
        <p:spPr bwMode="auto">
          <a:xfrm>
            <a:off x="7253333" y="5087841"/>
            <a:ext cx="2095238" cy="438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66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A499C-47CE-BFC5-E892-5922B42B63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0C0CC4-39B1-22EE-C372-3E5733F40085}"/>
              </a:ext>
            </a:extLst>
          </p:cNvPr>
          <p:cNvSpPr/>
          <p:nvPr/>
        </p:nvSpPr>
        <p:spPr bwMode="auto">
          <a:xfrm>
            <a:off x="6396190" y="2032298"/>
            <a:ext cx="1047619" cy="496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41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86B225-4974-005D-A16D-271F4822EA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3" b="4838"/>
          <a:stretch/>
        </p:blipFill>
        <p:spPr>
          <a:xfrm>
            <a:off x="720000" y="836712"/>
            <a:ext cx="9840496" cy="5937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699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097DE-2EBB-299E-37C3-0CA7A5632A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8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251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DDCA9-E879-EBD5-1911-8267CC639E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78A033-E9BA-7554-7FF5-9380AA950D46}"/>
              </a:ext>
            </a:extLst>
          </p:cNvPr>
          <p:cNvSpPr/>
          <p:nvPr/>
        </p:nvSpPr>
        <p:spPr bwMode="auto">
          <a:xfrm>
            <a:off x="3681904" y="2924944"/>
            <a:ext cx="104594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DDE94E-C53A-3FF4-70DA-4559F8B8325B}"/>
              </a:ext>
            </a:extLst>
          </p:cNvPr>
          <p:cNvSpPr/>
          <p:nvPr/>
        </p:nvSpPr>
        <p:spPr bwMode="auto">
          <a:xfrm>
            <a:off x="2062857" y="4988455"/>
            <a:ext cx="838095" cy="381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86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398678-92BE-E7D1-9795-C6812BA544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480871-2F28-54A7-DF08-E1DF93DEB3A5}"/>
              </a:ext>
            </a:extLst>
          </p:cNvPr>
          <p:cNvSpPr/>
          <p:nvPr/>
        </p:nvSpPr>
        <p:spPr bwMode="auto">
          <a:xfrm>
            <a:off x="9005714" y="2031520"/>
            <a:ext cx="1194742" cy="486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FCC0DD-2D64-943C-EFDB-D0459927DEE8}"/>
              </a:ext>
            </a:extLst>
          </p:cNvPr>
          <p:cNvSpPr/>
          <p:nvPr/>
        </p:nvSpPr>
        <p:spPr bwMode="auto">
          <a:xfrm>
            <a:off x="3139047" y="3005134"/>
            <a:ext cx="1009523" cy="477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41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B6D708-4267-447F-268B-2E74F2F632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D025ED-F862-E3BC-39A4-E2640C86480B}"/>
              </a:ext>
            </a:extLst>
          </p:cNvPr>
          <p:cNvSpPr/>
          <p:nvPr/>
        </p:nvSpPr>
        <p:spPr bwMode="auto">
          <a:xfrm>
            <a:off x="3158095" y="3064316"/>
            <a:ext cx="447619" cy="353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75097DE-2EBB-299E-37C3-0CA7A5632A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05" b="4838"/>
          <a:stretch/>
        </p:blipFill>
        <p:spPr>
          <a:xfrm>
            <a:off x="1631504" y="3628000"/>
            <a:ext cx="7776863" cy="3121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325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7CE656-2B92-E3E2-8AF2-7622F7E36E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8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87118D-A9EF-72F4-159E-C192B565D01C}"/>
              </a:ext>
            </a:extLst>
          </p:cNvPr>
          <p:cNvSpPr/>
          <p:nvPr/>
        </p:nvSpPr>
        <p:spPr bwMode="auto">
          <a:xfrm>
            <a:off x="8250282" y="2815496"/>
            <a:ext cx="273693" cy="303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889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481AC-7AF9-C22E-0F17-47FEAD9B12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3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786792-57E3-1F85-7E01-652A8D14989B}"/>
              </a:ext>
            </a:extLst>
          </p:cNvPr>
          <p:cNvSpPr/>
          <p:nvPr/>
        </p:nvSpPr>
        <p:spPr bwMode="auto">
          <a:xfrm>
            <a:off x="5294377" y="3944903"/>
            <a:ext cx="389308" cy="424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39E465-3460-264D-76E4-CF5D8F42EDED}"/>
              </a:ext>
            </a:extLst>
          </p:cNvPr>
          <p:cNvSpPr/>
          <p:nvPr/>
        </p:nvSpPr>
        <p:spPr bwMode="auto">
          <a:xfrm>
            <a:off x="8976320" y="4909327"/>
            <a:ext cx="1078241" cy="451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42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2023-11-25T12:53:52Z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