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25"/>
  </p:notesMasterIdLst>
  <p:sldIdLst>
    <p:sldId id="362" r:id="rId2"/>
    <p:sldId id="363" r:id="rId3"/>
    <p:sldId id="387" r:id="rId4"/>
    <p:sldId id="386" r:id="rId5"/>
    <p:sldId id="385" r:id="rId6"/>
    <p:sldId id="384" r:id="rId7"/>
    <p:sldId id="383" r:id="rId8"/>
    <p:sldId id="381" r:id="rId9"/>
    <p:sldId id="380" r:id="rId10"/>
    <p:sldId id="379" r:id="rId11"/>
    <p:sldId id="378" r:id="rId12"/>
    <p:sldId id="377" r:id="rId13"/>
    <p:sldId id="376" r:id="rId14"/>
    <p:sldId id="375" r:id="rId15"/>
    <p:sldId id="374" r:id="rId16"/>
    <p:sldId id="373" r:id="rId17"/>
    <p:sldId id="372" r:id="rId18"/>
    <p:sldId id="371" r:id="rId19"/>
    <p:sldId id="368" r:id="rId20"/>
    <p:sldId id="367" r:id="rId21"/>
    <p:sldId id="366" r:id="rId22"/>
    <p:sldId id="365" r:id="rId23"/>
    <p:sldId id="364" r:id="rId24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39E50-E833-4BEF-B26F-C71C34FC8FB1}" type="datetimeFigureOut">
              <a:rPr lang="zh-CN" altLang="en-US" smtClean="0"/>
              <a:t>2023/11/25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2C6589-1A0D-414D-B590-EA8CF7993E4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9696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2C6589-1A0D-414D-B590-EA8CF7993E4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369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512" y="3005137"/>
            <a:ext cx="6276975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456A81-1B4D-C17F-FD9C-B3EF5F6674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99B346-6EBC-5FEA-00C2-6BCAC30C8CEC}"/>
              </a:ext>
            </a:extLst>
          </p:cNvPr>
          <p:cNvSpPr/>
          <p:nvPr/>
        </p:nvSpPr>
        <p:spPr bwMode="auto">
          <a:xfrm>
            <a:off x="9030204" y="2842978"/>
            <a:ext cx="310204" cy="3268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454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4CE744-1C0C-1F17-0D45-7D03744D0D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0C6359-33CA-FA2C-8F39-5769B7BAC37D}"/>
              </a:ext>
            </a:extLst>
          </p:cNvPr>
          <p:cNvSpPr/>
          <p:nvPr/>
        </p:nvSpPr>
        <p:spPr bwMode="auto">
          <a:xfrm>
            <a:off x="3005714" y="3861048"/>
            <a:ext cx="1578118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FF08F-0242-4E67-ECBA-647D1175A1BB}"/>
              </a:ext>
            </a:extLst>
          </p:cNvPr>
          <p:cNvSpPr/>
          <p:nvPr/>
        </p:nvSpPr>
        <p:spPr bwMode="auto">
          <a:xfrm>
            <a:off x="2872380" y="4867870"/>
            <a:ext cx="847619" cy="390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85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A0F182-E54A-5BB8-1C05-62413688001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32"/>
          <a:stretch/>
        </p:blipFill>
        <p:spPr>
          <a:xfrm>
            <a:off x="720000" y="1005229"/>
            <a:ext cx="9264432" cy="4223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0D8C1-9F18-1898-E383-38821B879AFD}"/>
              </a:ext>
            </a:extLst>
          </p:cNvPr>
          <p:cNvSpPr/>
          <p:nvPr/>
        </p:nvSpPr>
        <p:spPr bwMode="auto">
          <a:xfrm>
            <a:off x="3935760" y="1916833"/>
            <a:ext cx="1080121" cy="5246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8BE6FC-B146-E0BE-9DBD-C2FA8A37CBFF}"/>
              </a:ext>
            </a:extLst>
          </p:cNvPr>
          <p:cNvSpPr/>
          <p:nvPr/>
        </p:nvSpPr>
        <p:spPr bwMode="auto">
          <a:xfrm>
            <a:off x="5110474" y="2780928"/>
            <a:ext cx="1201550" cy="54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819F5-8916-8A2C-16E4-4B34E0AC87EB}"/>
              </a:ext>
            </a:extLst>
          </p:cNvPr>
          <p:cNvSpPr/>
          <p:nvPr/>
        </p:nvSpPr>
        <p:spPr bwMode="auto">
          <a:xfrm>
            <a:off x="4367808" y="4581129"/>
            <a:ext cx="965154" cy="495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D4CE744-1C0C-1F17-0D45-7D03744D0D2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81" t="20120" r="6217" b="6277"/>
          <a:stretch/>
        </p:blipFill>
        <p:spPr>
          <a:xfrm>
            <a:off x="10200456" y="972000"/>
            <a:ext cx="1728192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1039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81599-AB0F-86AB-379C-E874BCF0BC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2"/>
          <a:stretch/>
        </p:blipFill>
        <p:spPr>
          <a:xfrm>
            <a:off x="720000" y="1557432"/>
            <a:ext cx="10056520" cy="5183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461BBD-4DE8-7495-E02E-BF06438CC149}"/>
              </a:ext>
            </a:extLst>
          </p:cNvPr>
          <p:cNvSpPr/>
          <p:nvPr/>
        </p:nvSpPr>
        <p:spPr bwMode="auto">
          <a:xfrm>
            <a:off x="9624392" y="4725144"/>
            <a:ext cx="50405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000" y="843057"/>
            <a:ext cx="81057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1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F03AA7-2659-35B6-5C89-27EAF63E9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14656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60CF30-30BB-F57C-36E5-A31BB72467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7618" cy="4800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9FDC48-79EC-48C2-28EC-423293FF9886}"/>
              </a:ext>
            </a:extLst>
          </p:cNvPr>
          <p:cNvSpPr/>
          <p:nvPr/>
        </p:nvSpPr>
        <p:spPr bwMode="auto">
          <a:xfrm>
            <a:off x="9624392" y="5068234"/>
            <a:ext cx="576064" cy="5210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12C7C32-A9AF-1D40-76F2-BE27D7A5106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48" t="3767" r="8218" b="11017"/>
          <a:stretch/>
        </p:blipFill>
        <p:spPr>
          <a:xfrm>
            <a:off x="11064552" y="2060848"/>
            <a:ext cx="792088" cy="3456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73440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C7C32-A9AF-1D40-76F2-BE27D7A510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02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54F42E-470C-6A0C-F0F2-0C6F9C877F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48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EB9F38-C2A6-8AD8-6FA7-A3D57AF3FC6F}"/>
              </a:ext>
            </a:extLst>
          </p:cNvPr>
          <p:cNvSpPr/>
          <p:nvPr/>
        </p:nvSpPr>
        <p:spPr bwMode="auto">
          <a:xfrm>
            <a:off x="9621946" y="2903761"/>
            <a:ext cx="387807" cy="344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85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15EAC3-31A3-A14D-C880-8604A1597B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29EE3D-4931-E495-1BAE-93E0E13B1B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28"/>
          <a:stretch/>
        </p:blipFill>
        <p:spPr>
          <a:xfrm>
            <a:off x="1487488" y="5301288"/>
            <a:ext cx="4824536" cy="7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33047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97528-690B-A98D-7B2B-242C7E406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786891-3570-6B07-5CF3-0F4D2C1E301A}"/>
              </a:ext>
            </a:extLst>
          </p:cNvPr>
          <p:cNvSpPr/>
          <p:nvPr/>
        </p:nvSpPr>
        <p:spPr bwMode="auto">
          <a:xfrm>
            <a:off x="6853333" y="3653498"/>
            <a:ext cx="1690939" cy="48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B0BEFF5-7110-AFBF-AF85-3F73D1C96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" r="81559" b="5146"/>
          <a:stretch/>
        </p:blipFill>
        <p:spPr>
          <a:xfrm>
            <a:off x="9408368" y="3356992"/>
            <a:ext cx="1656184" cy="3413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4290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4727BF-B362-BB03-A16D-A2BBACB031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3"/>
          <a:stretch/>
        </p:blipFill>
        <p:spPr>
          <a:xfrm>
            <a:off x="720001" y="1628800"/>
            <a:ext cx="9768488" cy="5112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0ECC1B-9F0D-A819-1BE8-DFE098269BE5}"/>
              </a:ext>
            </a:extLst>
          </p:cNvPr>
          <p:cNvSpPr/>
          <p:nvPr/>
        </p:nvSpPr>
        <p:spPr bwMode="auto">
          <a:xfrm>
            <a:off x="9408368" y="2708920"/>
            <a:ext cx="539585" cy="479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836712"/>
            <a:ext cx="810577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FD324F-E45E-8B34-717A-4F04468DE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58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6A828-7665-0816-2E40-0350720BD0F9}"/>
              </a:ext>
            </a:extLst>
          </p:cNvPr>
          <p:cNvSpPr/>
          <p:nvPr/>
        </p:nvSpPr>
        <p:spPr bwMode="auto">
          <a:xfrm>
            <a:off x="1707712" y="2998666"/>
            <a:ext cx="760325" cy="334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B0BEFF5-7110-AFBF-AF85-3F73D1C968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75" t="7947" r="34888" b="5147"/>
          <a:stretch/>
        </p:blipFill>
        <p:spPr>
          <a:xfrm>
            <a:off x="8400256" y="2348880"/>
            <a:ext cx="3375328" cy="337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306" y="2420888"/>
            <a:ext cx="3341278" cy="2785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55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D8AB0-9D52-33B1-A420-7653D7B073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C17665-DC8B-E63F-7504-7EF45732C386}"/>
              </a:ext>
            </a:extLst>
          </p:cNvPr>
          <p:cNvSpPr/>
          <p:nvPr/>
        </p:nvSpPr>
        <p:spPr bwMode="auto">
          <a:xfrm>
            <a:off x="7358095" y="2023368"/>
            <a:ext cx="1104761" cy="38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720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567E99-16B3-C028-7ABC-C81D9387D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064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CD6FAF-3DA8-563A-82CE-DABC4C380778}"/>
              </a:ext>
            </a:extLst>
          </p:cNvPr>
          <p:cNvSpPr/>
          <p:nvPr/>
        </p:nvSpPr>
        <p:spPr bwMode="auto">
          <a:xfrm>
            <a:off x="8112225" y="5373217"/>
            <a:ext cx="428624" cy="432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37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B7B630-F0E3-2A97-2DA7-B32201BC08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9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9F9D02-77E5-B135-30D9-231DCB3DCDFB}"/>
              </a:ext>
            </a:extLst>
          </p:cNvPr>
          <p:cNvSpPr/>
          <p:nvPr/>
        </p:nvSpPr>
        <p:spPr bwMode="auto">
          <a:xfrm>
            <a:off x="4215238" y="2780929"/>
            <a:ext cx="1016666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8147E5-7194-CEDE-83B1-01234B3D1E51}"/>
              </a:ext>
            </a:extLst>
          </p:cNvPr>
          <p:cNvSpPr/>
          <p:nvPr/>
        </p:nvSpPr>
        <p:spPr bwMode="auto">
          <a:xfrm>
            <a:off x="6720000" y="3756814"/>
            <a:ext cx="1133333" cy="3910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4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07A00-BB6F-ED8C-CDC3-E209887364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D2943A-2BC5-2B28-9CCC-88E610D6947D}"/>
              </a:ext>
            </a:extLst>
          </p:cNvPr>
          <p:cNvSpPr/>
          <p:nvPr/>
        </p:nvSpPr>
        <p:spPr bwMode="auto">
          <a:xfrm>
            <a:off x="10344472" y="1052736"/>
            <a:ext cx="394575" cy="433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23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0F375B-A84D-47C9-93DE-BB69A8F3B3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87D114-646A-A0C9-883D-4B023675F481}"/>
              </a:ext>
            </a:extLst>
          </p:cNvPr>
          <p:cNvSpPr/>
          <p:nvPr/>
        </p:nvSpPr>
        <p:spPr bwMode="auto">
          <a:xfrm>
            <a:off x="10348571" y="1115058"/>
            <a:ext cx="419047" cy="371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34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675E6-8589-CB2D-E97E-82F36A5339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76827-1DFE-870C-19CB-866C1DE42A90}"/>
              </a:ext>
            </a:extLst>
          </p:cNvPr>
          <p:cNvSpPr/>
          <p:nvPr/>
        </p:nvSpPr>
        <p:spPr bwMode="auto">
          <a:xfrm>
            <a:off x="10405714" y="2096234"/>
            <a:ext cx="333333" cy="381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0629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4DA43D-B42F-062E-0743-A43EF44B45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4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632504-F4B9-3D7F-FD0C-7959FD00B2CC}"/>
              </a:ext>
            </a:extLst>
          </p:cNvPr>
          <p:cNvSpPr/>
          <p:nvPr/>
        </p:nvSpPr>
        <p:spPr bwMode="auto">
          <a:xfrm>
            <a:off x="4961339" y="3010441"/>
            <a:ext cx="999610" cy="47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C918CD-8566-228B-5466-616E539FBEC4}"/>
              </a:ext>
            </a:extLst>
          </p:cNvPr>
          <p:cNvSpPr/>
          <p:nvPr/>
        </p:nvSpPr>
        <p:spPr bwMode="auto">
          <a:xfrm>
            <a:off x="8978466" y="3964207"/>
            <a:ext cx="457765" cy="476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485A66-BC1E-D331-571F-05BA0E274612}"/>
              </a:ext>
            </a:extLst>
          </p:cNvPr>
          <p:cNvSpPr/>
          <p:nvPr/>
        </p:nvSpPr>
        <p:spPr bwMode="auto">
          <a:xfrm>
            <a:off x="3961728" y="4797152"/>
            <a:ext cx="2167380" cy="569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967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52BC68-CEB9-6AAD-BA99-0F42B8B87F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7175D7-971E-E6DF-06B7-06D4F8D7F6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992"/>
          <a:stretch/>
        </p:blipFill>
        <p:spPr>
          <a:xfrm>
            <a:off x="1271464" y="2780928"/>
            <a:ext cx="7776864" cy="27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9A94F9-086E-D169-64E0-FABAE16AFC26}"/>
              </a:ext>
            </a:extLst>
          </p:cNvPr>
          <p:cNvSpPr/>
          <p:nvPr/>
        </p:nvSpPr>
        <p:spPr bwMode="auto">
          <a:xfrm>
            <a:off x="1304001" y="3861049"/>
            <a:ext cx="2828571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1863" y="3826176"/>
            <a:ext cx="2952329" cy="1438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51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66C1F-BFD7-728E-E645-8CEDEAA00D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5EDE86-0C91-7034-CFCD-360124372F87}"/>
              </a:ext>
            </a:extLst>
          </p:cNvPr>
          <p:cNvSpPr/>
          <p:nvPr/>
        </p:nvSpPr>
        <p:spPr bwMode="auto">
          <a:xfrm>
            <a:off x="1262857" y="3986153"/>
            <a:ext cx="2771428" cy="4101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11944" b="9512"/>
          <a:stretch/>
        </p:blipFill>
        <p:spPr>
          <a:xfrm>
            <a:off x="4824600" y="3789040"/>
            <a:ext cx="227951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45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C570A2-49AF-4AB7-F3A0-281EBEB16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064C20-7639-9B73-E364-410D3410F7DA}"/>
              </a:ext>
            </a:extLst>
          </p:cNvPr>
          <p:cNvSpPr/>
          <p:nvPr/>
        </p:nvSpPr>
        <p:spPr bwMode="auto">
          <a:xfrm>
            <a:off x="1262857" y="3022142"/>
            <a:ext cx="2780952" cy="419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t="40620" r="8621"/>
          <a:stretch/>
        </p:blipFill>
        <p:spPr>
          <a:xfrm>
            <a:off x="4799857" y="2924944"/>
            <a:ext cx="3816423" cy="179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54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37</cp:revision>
  <dcterms:created xsi:type="dcterms:W3CDTF">2015-09-16T06:52:26Z</dcterms:created>
  <dcterms:modified xsi:type="dcterms:W3CDTF">2023-11-25T06:30:32Z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