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94" r:id="rId4"/>
    <p:sldId id="392" r:id="rId5"/>
    <p:sldId id="391" r:id="rId6"/>
    <p:sldId id="390" r:id="rId7"/>
    <p:sldId id="388" r:id="rId8"/>
    <p:sldId id="387" r:id="rId9"/>
    <p:sldId id="385" r:id="rId10"/>
    <p:sldId id="384" r:id="rId11"/>
    <p:sldId id="383" r:id="rId12"/>
    <p:sldId id="382" r:id="rId13"/>
    <p:sldId id="381" r:id="rId14"/>
    <p:sldId id="380" r:id="rId15"/>
    <p:sldId id="378" r:id="rId16"/>
    <p:sldId id="377" r:id="rId17"/>
    <p:sldId id="375" r:id="rId18"/>
    <p:sldId id="374" r:id="rId19"/>
    <p:sldId id="373" r:id="rId20"/>
    <p:sldId id="372" r:id="rId21"/>
    <p:sldId id="370" r:id="rId22"/>
    <p:sldId id="368" r:id="rId23"/>
    <p:sldId id="366" r:id="rId24"/>
    <p:sldId id="365" r:id="rId25"/>
    <p:sldId id="364" r:id="rId26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108" d="100"/>
          <a:sy n="108" d="100"/>
        </p:scale>
        <p:origin x="120" y="96"/>
      </p:cViewPr>
      <p:guideLst>
        <p:guide orient="horz" pos="2166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12780"/>
            <a:ext cx="10800000" cy="203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86666" y="2086906"/>
            <a:ext cx="447619" cy="20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7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9523" y="1525703"/>
            <a:ext cx="571428" cy="21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10476" y="1554559"/>
            <a:ext cx="600000" cy="210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15238" y="2575822"/>
            <a:ext cx="600000" cy="24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20000" y="2566276"/>
            <a:ext cx="1219047" cy="257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15238" y="3081790"/>
            <a:ext cx="1457142" cy="26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 b="5975"/>
          <a:stretch>
            <a:fillRect/>
          </a:stretch>
        </p:blipFill>
        <p:spPr>
          <a:xfrm>
            <a:off x="4551848" y="3645024"/>
            <a:ext cx="2736304" cy="2014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548571" y="1564229"/>
            <a:ext cx="552380" cy="238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662857" y="2099147"/>
            <a:ext cx="257142" cy="2005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10476" y="2567200"/>
            <a:ext cx="857142" cy="267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38" t="26430" r="41993" b="6366"/>
          <a:stretch>
            <a:fillRect/>
          </a:stretch>
        </p:blipFill>
        <p:spPr>
          <a:xfrm>
            <a:off x="4727848" y="3212976"/>
            <a:ext cx="2232248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9523" y="1543669"/>
            <a:ext cx="523809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967619" y="2906147"/>
            <a:ext cx="476190" cy="20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86666" y="2906147"/>
            <a:ext cx="342857" cy="20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453333" y="2906147"/>
            <a:ext cx="342857" cy="20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20818"/>
            <a:ext cx="10800000" cy="92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auto">
          <a:xfrm>
            <a:off x="1415238" y="4397491"/>
            <a:ext cx="590476" cy="26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091428" y="4397491"/>
            <a:ext cx="580952" cy="269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7128" r="8218" b="8867"/>
          <a:stretch>
            <a:fillRect/>
          </a:stretch>
        </p:blipFill>
        <p:spPr>
          <a:xfrm>
            <a:off x="5015880" y="4869436"/>
            <a:ext cx="2376264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5224761" y="3324407"/>
            <a:ext cx="1885714" cy="2285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120000" y="3800603"/>
            <a:ext cx="600000" cy="247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129523" y="3791079"/>
            <a:ext cx="2247619" cy="266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61" y="1547766"/>
            <a:ext cx="2580179" cy="15211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48571" y="1048351"/>
            <a:ext cx="561904" cy="22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48571" y="2060003"/>
            <a:ext cx="3542857" cy="27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567619" y="2584917"/>
            <a:ext cx="542857" cy="24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86666" y="2584917"/>
            <a:ext cx="542857" cy="248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29523" y="3596570"/>
            <a:ext cx="1161904" cy="267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41" t="61898" r="14886" b="2449"/>
          <a:stretch>
            <a:fillRect/>
          </a:stretch>
        </p:blipFill>
        <p:spPr>
          <a:xfrm>
            <a:off x="2351584" y="4117196"/>
            <a:ext cx="7200800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8" r="18219" b="5011"/>
          <a:stretch>
            <a:fillRect/>
          </a:stretch>
        </p:blipFill>
        <p:spPr>
          <a:xfrm>
            <a:off x="1415480" y="4005064"/>
            <a:ext cx="8832384" cy="244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0476" y="2489575"/>
            <a:ext cx="209523" cy="209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8" r="83998" b="6251"/>
          <a:stretch>
            <a:fillRect/>
          </a:stretch>
        </p:blipFill>
        <p:spPr>
          <a:xfrm>
            <a:off x="5231904" y="3645024"/>
            <a:ext cx="1728192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8" r="18219" b="5011"/>
          <a:stretch>
            <a:fillRect/>
          </a:stretch>
        </p:blipFill>
        <p:spPr>
          <a:xfrm>
            <a:off x="1977142" y="4291478"/>
            <a:ext cx="8832384" cy="244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815238" y="1069187"/>
            <a:ext cx="752380" cy="223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11156"/>
            <a:ext cx="10800000" cy="300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4196190" y="1568415"/>
            <a:ext cx="466666" cy="2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29523" y="2580006"/>
            <a:ext cx="276190" cy="20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67619" y="3076258"/>
            <a:ext cx="600000" cy="20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77142" y="4087848"/>
            <a:ext cx="457142" cy="209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49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843809" y="1886834"/>
            <a:ext cx="600000" cy="24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39047" y="2392802"/>
            <a:ext cx="619046" cy="267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"/>
          <a:stretch>
            <a:fillRect/>
          </a:stretch>
        </p:blipFill>
        <p:spPr>
          <a:xfrm>
            <a:off x="1200656" y="3328365"/>
            <a:ext cx="10800000" cy="342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5438751" y="3404600"/>
            <a:ext cx="1161904" cy="247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14941" y="4433784"/>
            <a:ext cx="466666" cy="219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67322" y="5453438"/>
            <a:ext cx="257142" cy="2001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9523" y="3069383"/>
            <a:ext cx="4628571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58095" y="3536528"/>
            <a:ext cx="5666666" cy="238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48571" y="4003673"/>
            <a:ext cx="4083333" cy="577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2492896"/>
            <a:ext cx="6422208" cy="528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260140"/>
            <a:ext cx="4009523" cy="238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736835"/>
            <a:ext cx="6009523" cy="257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28" t="40624" r="26534" b="3312"/>
          <a:stretch>
            <a:fillRect/>
          </a:stretch>
        </p:blipFill>
        <p:spPr>
          <a:xfrm>
            <a:off x="3779740" y="4280269"/>
            <a:ext cx="4680520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048365"/>
            <a:ext cx="257142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0476" y="2480215"/>
            <a:ext cx="219047" cy="219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69" r="43327" b="6251"/>
          <a:stretch>
            <a:fillRect/>
          </a:stretch>
        </p:blipFill>
        <p:spPr>
          <a:xfrm>
            <a:off x="7104112" y="2881133"/>
            <a:ext cx="324036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10476" y="1057762"/>
            <a:ext cx="228571" cy="20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41" t="8682" r="18658" b="6641"/>
          <a:stretch>
            <a:fillRect/>
          </a:stretch>
        </p:blipFill>
        <p:spPr>
          <a:xfrm>
            <a:off x="5579940" y="3573016"/>
            <a:ext cx="108012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0000" y="1038696"/>
            <a:ext cx="209523" cy="209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80" r="76664"/>
          <a:stretch>
            <a:fillRect/>
          </a:stretch>
        </p:blipFill>
        <p:spPr>
          <a:xfrm>
            <a:off x="3431704" y="2564904"/>
            <a:ext cx="2520280" cy="2120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8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91428" y="1057857"/>
            <a:ext cx="257142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00" t="6514" r="33331"/>
          <a:stretch>
            <a:fillRect/>
          </a:stretch>
        </p:blipFill>
        <p:spPr>
          <a:xfrm>
            <a:off x="4439816" y="2780928"/>
            <a:ext cx="2448272" cy="206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00952" y="1553289"/>
            <a:ext cx="238094" cy="20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243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920000" y="4182170"/>
            <a:ext cx="209523" cy="210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20000" y="2060367"/>
            <a:ext cx="209523" cy="2100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900952" y="2058451"/>
            <a:ext cx="228571" cy="2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38</cp:revision>
  <dcterms:created xsi:type="dcterms:W3CDTF">2015-09-16T06:52:00Z</dcterms:created>
  <dcterms:modified xsi:type="dcterms:W3CDTF">2023-11-26T15:44:54Z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